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notesMasterIdLst>
    <p:notesMasterId r:id="rId19"/>
  </p:notesMasterIdLst>
  <p:sldIdLst>
    <p:sldId id="406" r:id="rId6"/>
    <p:sldId id="1051" r:id="rId7"/>
    <p:sldId id="299" r:id="rId8"/>
    <p:sldId id="314" r:id="rId9"/>
    <p:sldId id="364" r:id="rId10"/>
    <p:sldId id="336" r:id="rId11"/>
    <p:sldId id="337" r:id="rId12"/>
    <p:sldId id="366" r:id="rId13"/>
    <p:sldId id="361" r:id="rId14"/>
    <p:sldId id="1052" r:id="rId15"/>
    <p:sldId id="392" r:id="rId16"/>
    <p:sldId id="357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y Carmalitano" initials="TC" lastIdx="6" clrIdx="0">
    <p:extLst>
      <p:ext uri="{19B8F6BF-5375-455C-9EA6-DF929625EA0E}">
        <p15:presenceInfo xmlns:p15="http://schemas.microsoft.com/office/powerpoint/2012/main" userId="S-1-5-21-124525095-708259637-1543119021-1678611" providerId="AD"/>
      </p:ext>
    </p:extLst>
  </p:cmAuthor>
  <p:cmAuthor id="2" name="Brian Jackett" initials="BJ" lastIdx="1" clrIdx="1">
    <p:extLst>
      <p:ext uri="{19B8F6BF-5375-455C-9EA6-DF929625EA0E}">
        <p15:presenceInfo xmlns:p15="http://schemas.microsoft.com/office/powerpoint/2012/main" userId="S-1-5-21-124525095-708259637-1543119021-11470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D70F2-CB34-4553-8FB5-FC20F1B8963B}" v="44" dt="2022-03-01T19:04:51.8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8143" autoAdjust="0"/>
  </p:normalViewPr>
  <p:slideViewPr>
    <p:cSldViewPr snapToGrid="0">
      <p:cViewPr varScale="1">
        <p:scale>
          <a:sx n="122" d="100"/>
          <a:sy n="122" d="100"/>
        </p:scale>
        <p:origin x="162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9" d="100"/>
          <a:sy n="119" d="100"/>
        </p:scale>
        <p:origin x="493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don Ledbetter" userId="17387143-f41d-4738-b1ec-9e9ef701a4a3" providerId="ADAL" clId="{094D70F2-CB34-4553-8FB5-FC20F1B8963B}"/>
    <pc:docChg chg="custSel delSld modSld">
      <pc:chgData name="Sheldon Ledbetter" userId="17387143-f41d-4738-b1ec-9e9ef701a4a3" providerId="ADAL" clId="{094D70F2-CB34-4553-8FB5-FC20F1B8963B}" dt="2022-03-03T22:17:30.530" v="102" actId="2696"/>
      <pc:docMkLst>
        <pc:docMk/>
      </pc:docMkLst>
      <pc:sldChg chg="modSp del mod">
        <pc:chgData name="Sheldon Ledbetter" userId="17387143-f41d-4738-b1ec-9e9ef701a4a3" providerId="ADAL" clId="{094D70F2-CB34-4553-8FB5-FC20F1B8963B}" dt="2022-03-03T22:17:30.530" v="102" actId="2696"/>
        <pc:sldMkLst>
          <pc:docMk/>
          <pc:sldMk cId="471180802" sldId="315"/>
        </pc:sldMkLst>
        <pc:spChg chg="mod">
          <ac:chgData name="Sheldon Ledbetter" userId="17387143-f41d-4738-b1ec-9e9ef701a4a3" providerId="ADAL" clId="{094D70F2-CB34-4553-8FB5-FC20F1B8963B}" dt="2022-03-02T01:57:09.673" v="89" actId="20577"/>
          <ac:spMkLst>
            <pc:docMk/>
            <pc:sldMk cId="471180802" sldId="315"/>
            <ac:spMk id="15" creationId="{00000000-0000-0000-0000-000000000000}"/>
          </ac:spMkLst>
        </pc:spChg>
        <pc:spChg chg="mod">
          <ac:chgData name="Sheldon Ledbetter" userId="17387143-f41d-4738-b1ec-9e9ef701a4a3" providerId="ADAL" clId="{094D70F2-CB34-4553-8FB5-FC20F1B8963B}" dt="2022-03-02T01:56:55.101" v="88" actId="20577"/>
          <ac:spMkLst>
            <pc:docMk/>
            <pc:sldMk cId="471180802" sldId="315"/>
            <ac:spMk id="30" creationId="{00000000-0000-0000-0000-000000000000}"/>
          </ac:spMkLst>
        </pc:spChg>
      </pc:sldChg>
      <pc:sldChg chg="modNotesTx">
        <pc:chgData name="Sheldon Ledbetter" userId="17387143-f41d-4738-b1ec-9e9ef701a4a3" providerId="ADAL" clId="{094D70F2-CB34-4553-8FB5-FC20F1B8963B}" dt="2022-03-01T19:14:27.098" v="78" actId="20577"/>
        <pc:sldMkLst>
          <pc:docMk/>
          <pc:sldMk cId="2126450171" sldId="357"/>
        </pc:sldMkLst>
      </pc:sldChg>
      <pc:sldChg chg="modSp mod">
        <pc:chgData name="Sheldon Ledbetter" userId="17387143-f41d-4738-b1ec-9e9ef701a4a3" providerId="ADAL" clId="{094D70F2-CB34-4553-8FB5-FC20F1B8963B}" dt="2022-03-02T01:59:01.124" v="97" actId="20577"/>
        <pc:sldMkLst>
          <pc:docMk/>
          <pc:sldMk cId="4069159838" sldId="364"/>
        </pc:sldMkLst>
        <pc:spChg chg="mod">
          <ac:chgData name="Sheldon Ledbetter" userId="17387143-f41d-4738-b1ec-9e9ef701a4a3" providerId="ADAL" clId="{094D70F2-CB34-4553-8FB5-FC20F1B8963B}" dt="2022-03-02T01:58:21.313" v="94" actId="20577"/>
          <ac:spMkLst>
            <pc:docMk/>
            <pc:sldMk cId="4069159838" sldId="364"/>
            <ac:spMk id="15" creationId="{526CC858-6027-409D-8DC5-AAF0DD371195}"/>
          </ac:spMkLst>
        </pc:spChg>
        <pc:spChg chg="mod">
          <ac:chgData name="Sheldon Ledbetter" userId="17387143-f41d-4738-b1ec-9e9ef701a4a3" providerId="ADAL" clId="{094D70F2-CB34-4553-8FB5-FC20F1B8963B}" dt="2022-03-02T01:59:01.124" v="97" actId="20577"/>
          <ac:spMkLst>
            <pc:docMk/>
            <pc:sldMk cId="4069159838" sldId="364"/>
            <ac:spMk id="20" creationId="{921B47F4-A0FD-447F-A6D5-D7F98CBBDBAB}"/>
          </ac:spMkLst>
        </pc:spChg>
      </pc:sldChg>
      <pc:sldChg chg="modSp mod">
        <pc:chgData name="Sheldon Ledbetter" userId="17387143-f41d-4738-b1ec-9e9ef701a4a3" providerId="ADAL" clId="{094D70F2-CB34-4553-8FB5-FC20F1B8963B}" dt="2022-03-02T02:00:18.006" v="100" actId="20577"/>
        <pc:sldMkLst>
          <pc:docMk/>
          <pc:sldMk cId="1594474357" sldId="366"/>
        </pc:sldMkLst>
        <pc:spChg chg="mod">
          <ac:chgData name="Sheldon Ledbetter" userId="17387143-f41d-4738-b1ec-9e9ef701a4a3" providerId="ADAL" clId="{094D70F2-CB34-4553-8FB5-FC20F1B8963B}" dt="2022-03-02T02:00:18.006" v="100" actId="20577"/>
          <ac:spMkLst>
            <pc:docMk/>
            <pc:sldMk cId="1594474357" sldId="366"/>
            <ac:spMk id="3" creationId="{13DAD323-039D-4A1F-A512-4572388C5D99}"/>
          </ac:spMkLst>
        </pc:spChg>
      </pc:sldChg>
      <pc:sldChg chg="modSp mod">
        <pc:chgData name="Sheldon Ledbetter" userId="17387143-f41d-4738-b1ec-9e9ef701a4a3" providerId="ADAL" clId="{094D70F2-CB34-4553-8FB5-FC20F1B8963B}" dt="2022-02-28T22:37:11.921" v="33"/>
        <pc:sldMkLst>
          <pc:docMk/>
          <pc:sldMk cId="616292797" sldId="406"/>
        </pc:sldMkLst>
        <pc:spChg chg="mod">
          <ac:chgData name="Sheldon Ledbetter" userId="17387143-f41d-4738-b1ec-9e9ef701a4a3" providerId="ADAL" clId="{094D70F2-CB34-4553-8FB5-FC20F1B8963B}" dt="2022-02-28T22:37:11.921" v="33"/>
          <ac:spMkLst>
            <pc:docMk/>
            <pc:sldMk cId="616292797" sldId="406"/>
            <ac:spMk id="3" creationId="{00000000-0000-0000-0000-000000000000}"/>
          </ac:spMkLst>
        </pc:spChg>
      </pc:sldChg>
      <pc:sldChg chg="del">
        <pc:chgData name="Sheldon Ledbetter" userId="17387143-f41d-4738-b1ec-9e9ef701a4a3" providerId="ADAL" clId="{094D70F2-CB34-4553-8FB5-FC20F1B8963B}" dt="2022-03-03T22:17:24.942" v="101" actId="2696"/>
        <pc:sldMkLst>
          <pc:docMk/>
          <pc:sldMk cId="3669198791" sldId="450"/>
        </pc:sldMkLst>
      </pc:sldChg>
      <pc:sldChg chg="modSp mod">
        <pc:chgData name="Sheldon Ledbetter" userId="17387143-f41d-4738-b1ec-9e9ef701a4a3" providerId="ADAL" clId="{094D70F2-CB34-4553-8FB5-FC20F1B8963B}" dt="2022-03-02T01:55:33.030" v="87" actId="20577"/>
        <pc:sldMkLst>
          <pc:docMk/>
          <pc:sldMk cId="3581938780" sldId="1051"/>
        </pc:sldMkLst>
        <pc:spChg chg="mod">
          <ac:chgData name="Sheldon Ledbetter" userId="17387143-f41d-4738-b1ec-9e9ef701a4a3" providerId="ADAL" clId="{094D70F2-CB34-4553-8FB5-FC20F1B8963B}" dt="2022-03-02T01:55:33.030" v="87" actId="20577"/>
          <ac:spMkLst>
            <pc:docMk/>
            <pc:sldMk cId="3581938780" sldId="1051"/>
            <ac:spMk id="3" creationId="{00000000-0000-0000-0000-000000000000}"/>
          </ac:spMkLst>
        </pc:spChg>
      </pc:sldChg>
      <pc:sldMasterChg chg="delSldLayout">
        <pc:chgData name="Sheldon Ledbetter" userId="17387143-f41d-4738-b1ec-9e9ef701a4a3" providerId="ADAL" clId="{094D70F2-CB34-4553-8FB5-FC20F1B8963B}" dt="2022-03-03T22:17:24.942" v="101" actId="2696"/>
        <pc:sldMasterMkLst>
          <pc:docMk/>
          <pc:sldMasterMk cId="2378739130" sldId="2147483671"/>
        </pc:sldMasterMkLst>
        <pc:sldLayoutChg chg="del">
          <pc:chgData name="Sheldon Ledbetter" userId="17387143-f41d-4738-b1ec-9e9ef701a4a3" providerId="ADAL" clId="{094D70F2-CB34-4553-8FB5-FC20F1B8963B}" dt="2022-03-03T22:17:24.942" v="101" actId="2696"/>
          <pc:sldLayoutMkLst>
            <pc:docMk/>
            <pc:sldMasterMk cId="2378739130" sldId="2147483671"/>
            <pc:sldLayoutMk cId="720289596" sldId="2147483696"/>
          </pc:sldLayoutMkLst>
        </pc:sldLayoutChg>
      </pc:sldMasterChg>
    </pc:docChg>
  </pc:docChgLst>
  <pc:docChgLst>
    <pc:chgData name="Martin Boejstrup" userId="71194732-9c68-4583-8e2a-977fd1671805" providerId="ADAL" clId="{FE1B8379-3766-4BFA-9F9A-E0EA4F954128}"/>
    <pc:docChg chg="custSel delSld modSld">
      <pc:chgData name="Martin Boejstrup" userId="71194732-9c68-4583-8e2a-977fd1671805" providerId="ADAL" clId="{FE1B8379-3766-4BFA-9F9A-E0EA4F954128}" dt="2019-11-08T14:22:02.798" v="119" actId="14100"/>
      <pc:docMkLst>
        <pc:docMk/>
      </pc:docMkLst>
      <pc:sldChg chg="addSp delSp mod">
        <pc:chgData name="Martin Boejstrup" userId="71194732-9c68-4583-8e2a-977fd1671805" providerId="ADAL" clId="{FE1B8379-3766-4BFA-9F9A-E0EA4F954128}" dt="2019-11-08T14:20:06.955" v="4"/>
        <pc:sldMkLst>
          <pc:docMk/>
          <pc:sldMk cId="218645287" sldId="299"/>
        </pc:sldMkLst>
        <pc:spChg chg="del">
          <ac:chgData name="Martin Boejstrup" userId="71194732-9c68-4583-8e2a-977fd1671805" providerId="ADAL" clId="{FE1B8379-3766-4BFA-9F9A-E0EA4F954128}" dt="2019-11-08T14:20:05.782" v="3" actId="478"/>
          <ac:spMkLst>
            <pc:docMk/>
            <pc:sldMk cId="218645287" sldId="299"/>
            <ac:spMk id="40" creationId="{52CE0A18-E410-4F70-A8AB-7CDAD509CF58}"/>
          </ac:spMkLst>
        </pc:spChg>
        <pc:spChg chg="add">
          <ac:chgData name="Martin Boejstrup" userId="71194732-9c68-4583-8e2a-977fd1671805" providerId="ADAL" clId="{FE1B8379-3766-4BFA-9F9A-E0EA4F954128}" dt="2019-11-08T14:20:06.955" v="4"/>
          <ac:spMkLst>
            <pc:docMk/>
            <pc:sldMk cId="218645287" sldId="299"/>
            <ac:spMk id="43" creationId="{8B365597-FA25-49CF-8212-F2DDCE267EC7}"/>
          </ac:spMkLst>
        </pc:spChg>
        <pc:spChg chg="add">
          <ac:chgData name="Martin Boejstrup" userId="71194732-9c68-4583-8e2a-977fd1671805" providerId="ADAL" clId="{FE1B8379-3766-4BFA-9F9A-E0EA4F954128}" dt="2019-11-08T14:20:06.955" v="4"/>
          <ac:spMkLst>
            <pc:docMk/>
            <pc:sldMk cId="218645287" sldId="299"/>
            <ac:spMk id="57" creationId="{439FCEB6-8554-49CB-8FD9-6294198CBC1D}"/>
          </ac:spMkLst>
        </pc:spChg>
        <pc:grpChg chg="add">
          <ac:chgData name="Martin Boejstrup" userId="71194732-9c68-4583-8e2a-977fd1671805" providerId="ADAL" clId="{FE1B8379-3766-4BFA-9F9A-E0EA4F954128}" dt="2019-11-08T14:20:06.955" v="4"/>
          <ac:grpSpMkLst>
            <pc:docMk/>
            <pc:sldMk cId="218645287" sldId="299"/>
            <ac:grpSpMk id="18" creationId="{C53C0D0A-D3A3-49EF-A81C-40EE40F1B066}"/>
          </ac:grpSpMkLst>
        </pc:grpChg>
        <pc:grpChg chg="add">
          <ac:chgData name="Martin Boejstrup" userId="71194732-9c68-4583-8e2a-977fd1671805" providerId="ADAL" clId="{FE1B8379-3766-4BFA-9F9A-E0EA4F954128}" dt="2019-11-08T14:20:06.955" v="4"/>
          <ac:grpSpMkLst>
            <pc:docMk/>
            <pc:sldMk cId="218645287" sldId="299"/>
            <ac:grpSpMk id="33" creationId="{6CCEDF67-BB12-4B38-8307-86A58CFB5AB2}"/>
          </ac:grpSpMkLst>
        </pc:grpChg>
        <pc:grpChg chg="add">
          <ac:chgData name="Martin Boejstrup" userId="71194732-9c68-4583-8e2a-977fd1671805" providerId="ADAL" clId="{FE1B8379-3766-4BFA-9F9A-E0EA4F954128}" dt="2019-11-08T14:20:06.955" v="4"/>
          <ac:grpSpMkLst>
            <pc:docMk/>
            <pc:sldMk cId="218645287" sldId="299"/>
            <ac:grpSpMk id="44" creationId="{7656585E-F1ED-4E21-8EE6-CACFAF7AC0B6}"/>
          </ac:grpSpMkLst>
        </pc:grpChg>
        <pc:grpChg chg="add">
          <ac:chgData name="Martin Boejstrup" userId="71194732-9c68-4583-8e2a-977fd1671805" providerId="ADAL" clId="{FE1B8379-3766-4BFA-9F9A-E0EA4F954128}" dt="2019-11-08T14:20:06.955" v="4"/>
          <ac:grpSpMkLst>
            <pc:docMk/>
            <pc:sldMk cId="218645287" sldId="299"/>
            <ac:grpSpMk id="58" creationId="{40BD157D-5E28-4FCF-96D0-372FD7299DD8}"/>
          </ac:grpSpMkLst>
        </pc:grpChg>
        <pc:grpChg chg="add">
          <ac:chgData name="Martin Boejstrup" userId="71194732-9c68-4583-8e2a-977fd1671805" providerId="ADAL" clId="{FE1B8379-3766-4BFA-9F9A-E0EA4F954128}" dt="2019-11-08T14:20:06.955" v="4"/>
          <ac:grpSpMkLst>
            <pc:docMk/>
            <pc:sldMk cId="218645287" sldId="299"/>
            <ac:grpSpMk id="61" creationId="{31F879DF-2E84-45F1-9686-15FC996002B3}"/>
          </ac:grpSpMkLst>
        </pc:grpChg>
        <pc:cxnChg chg="add">
          <ac:chgData name="Martin Boejstrup" userId="71194732-9c68-4583-8e2a-977fd1671805" providerId="ADAL" clId="{FE1B8379-3766-4BFA-9F9A-E0EA4F954128}" dt="2019-11-08T14:20:06.955" v="4"/>
          <ac:cxnSpMkLst>
            <pc:docMk/>
            <pc:sldMk cId="218645287" sldId="299"/>
            <ac:cxnSpMk id="17" creationId="{DC38794D-AF82-4FFE-8B98-EC67BCB5148F}"/>
          </ac:cxnSpMkLst>
        </pc:cxnChg>
      </pc:sldChg>
      <pc:sldChg chg="del">
        <pc:chgData name="Martin Boejstrup" userId="71194732-9c68-4583-8e2a-977fd1671805" providerId="ADAL" clId="{FE1B8379-3766-4BFA-9F9A-E0EA4F954128}" dt="2019-11-08T14:20:11.889" v="5" actId="47"/>
        <pc:sldMkLst>
          <pc:docMk/>
          <pc:sldMk cId="2396782390" sldId="300"/>
        </pc:sldMkLst>
      </pc:sldChg>
      <pc:sldChg chg="del">
        <pc:chgData name="Martin Boejstrup" userId="71194732-9c68-4583-8e2a-977fd1671805" providerId="ADAL" clId="{FE1B8379-3766-4BFA-9F9A-E0EA4F954128}" dt="2019-11-08T14:20:17.069" v="6" actId="47"/>
        <pc:sldMkLst>
          <pc:docMk/>
          <pc:sldMk cId="3412333246" sldId="313"/>
        </pc:sldMkLst>
      </pc:sldChg>
      <pc:sldChg chg="modSp mod">
        <pc:chgData name="Martin Boejstrup" userId="71194732-9c68-4583-8e2a-977fd1671805" providerId="ADAL" clId="{FE1B8379-3766-4BFA-9F9A-E0EA4F954128}" dt="2019-11-08T14:20:29.471" v="24" actId="20577"/>
        <pc:sldMkLst>
          <pc:docMk/>
          <pc:sldMk cId="2290850370" sldId="314"/>
        </pc:sldMkLst>
        <pc:spChg chg="mod">
          <ac:chgData name="Martin Boejstrup" userId="71194732-9c68-4583-8e2a-977fd1671805" providerId="ADAL" clId="{FE1B8379-3766-4BFA-9F9A-E0EA4F954128}" dt="2019-11-08T14:20:29.471" v="24" actId="20577"/>
          <ac:spMkLst>
            <pc:docMk/>
            <pc:sldMk cId="2290850370" sldId="314"/>
            <ac:spMk id="5" creationId="{00000000-0000-0000-0000-000000000000}"/>
          </ac:spMkLst>
        </pc:spChg>
      </pc:sldChg>
      <pc:sldChg chg="modSp mod">
        <pc:chgData name="Martin Boejstrup" userId="71194732-9c68-4583-8e2a-977fd1671805" providerId="ADAL" clId="{FE1B8379-3766-4BFA-9F9A-E0EA4F954128}" dt="2019-11-08T14:21:23.620" v="82" actId="20577"/>
        <pc:sldMkLst>
          <pc:docMk/>
          <pc:sldMk cId="3299707029" sldId="316"/>
        </pc:sldMkLst>
        <pc:spChg chg="mod">
          <ac:chgData name="Martin Boejstrup" userId="71194732-9c68-4583-8e2a-977fd1671805" providerId="ADAL" clId="{FE1B8379-3766-4BFA-9F9A-E0EA4F954128}" dt="2019-11-08T14:21:23.620" v="82" actId="20577"/>
          <ac:spMkLst>
            <pc:docMk/>
            <pc:sldMk cId="3299707029" sldId="316"/>
            <ac:spMk id="12" creationId="{62A71CFB-9CEE-4AE6-866D-9D21780FA5BD}"/>
          </ac:spMkLst>
        </pc:spChg>
      </pc:sldChg>
      <pc:sldChg chg="modSp mod">
        <pc:chgData name="Martin Boejstrup" userId="71194732-9c68-4583-8e2a-977fd1671805" providerId="ADAL" clId="{FE1B8379-3766-4BFA-9F9A-E0EA4F954128}" dt="2019-11-08T14:22:02.798" v="119" actId="14100"/>
        <pc:sldMkLst>
          <pc:docMk/>
          <pc:sldMk cId="2126450171" sldId="357"/>
        </pc:sldMkLst>
        <pc:spChg chg="mod">
          <ac:chgData name="Martin Boejstrup" userId="71194732-9c68-4583-8e2a-977fd1671805" providerId="ADAL" clId="{FE1B8379-3766-4BFA-9F9A-E0EA4F954128}" dt="2019-11-08T14:22:02.798" v="119" actId="14100"/>
          <ac:spMkLst>
            <pc:docMk/>
            <pc:sldMk cId="2126450171" sldId="357"/>
            <ac:spMk id="2" creationId="{452BCF3A-FBCE-427B-88E5-58302970188E}"/>
          </ac:spMkLst>
        </pc:spChg>
        <pc:spChg chg="mod">
          <ac:chgData name="Martin Boejstrup" userId="71194732-9c68-4583-8e2a-977fd1671805" providerId="ADAL" clId="{FE1B8379-3766-4BFA-9F9A-E0EA4F954128}" dt="2019-11-08T14:21:47.423" v="100" actId="20577"/>
          <ac:spMkLst>
            <pc:docMk/>
            <pc:sldMk cId="2126450171" sldId="357"/>
            <ac:spMk id="4" creationId="{5EDA9BF1-7541-468B-986B-CBB49F8E764C}"/>
          </ac:spMkLst>
        </pc:spChg>
      </pc:sldChg>
      <pc:sldChg chg="modSp mod">
        <pc:chgData name="Martin Boejstrup" userId="71194732-9c68-4583-8e2a-977fd1671805" providerId="ADAL" clId="{FE1B8379-3766-4BFA-9F9A-E0EA4F954128}" dt="2019-11-08T14:21:08.913" v="64" actId="14100"/>
        <pc:sldMkLst>
          <pc:docMk/>
          <pc:sldMk cId="3099716179" sldId="365"/>
        </pc:sldMkLst>
        <pc:spChg chg="mod">
          <ac:chgData name="Martin Boejstrup" userId="71194732-9c68-4583-8e2a-977fd1671805" providerId="ADAL" clId="{FE1B8379-3766-4BFA-9F9A-E0EA4F954128}" dt="2019-11-08T14:21:08.913" v="64" actId="14100"/>
          <ac:spMkLst>
            <pc:docMk/>
            <pc:sldMk cId="3099716179" sldId="365"/>
            <ac:spMk id="3" creationId="{3D32AF24-5DA7-4351-9093-A0ECAD0D6D5D}"/>
          </ac:spMkLst>
        </pc:spChg>
      </pc:sldChg>
      <pc:sldChg chg="modSp mod">
        <pc:chgData name="Martin Boejstrup" userId="71194732-9c68-4583-8e2a-977fd1671805" providerId="ADAL" clId="{FE1B8379-3766-4BFA-9F9A-E0EA4F954128}" dt="2019-11-08T14:16:47.697" v="2" actId="6549"/>
        <pc:sldMkLst>
          <pc:docMk/>
          <pc:sldMk cId="616292797" sldId="406"/>
        </pc:sldMkLst>
        <pc:spChg chg="mod">
          <ac:chgData name="Martin Boejstrup" userId="71194732-9c68-4583-8e2a-977fd1671805" providerId="ADAL" clId="{FE1B8379-3766-4BFA-9F9A-E0EA4F954128}" dt="2019-11-08T14:16:47.697" v="2" actId="6549"/>
          <ac:spMkLst>
            <pc:docMk/>
            <pc:sldMk cId="616292797" sldId="406"/>
            <ac:spMk id="2" creationId="{00000000-0000-0000-0000-000000000000}"/>
          </ac:spMkLst>
        </pc:spChg>
      </pc:sldChg>
    </pc:docChg>
  </pc:docChgLst>
  <pc:docChgLst>
    <pc:chgData name="Martin Boejstrup" userId="71194732-9c68-4583-8e2a-977fd1671805" providerId="ADAL" clId="{D5586915-FFB5-463A-8BD6-ABA86E6AFD51}"/>
    <pc:docChg chg="custSel modSld">
      <pc:chgData name="Martin Boejstrup" userId="71194732-9c68-4583-8e2a-977fd1671805" providerId="ADAL" clId="{D5586915-FFB5-463A-8BD6-ABA86E6AFD51}" dt="2020-11-12T22:35:45.402" v="11" actId="1076"/>
      <pc:docMkLst>
        <pc:docMk/>
      </pc:docMkLst>
      <pc:sldChg chg="addSp delSp modSp mod">
        <pc:chgData name="Martin Boejstrup" userId="71194732-9c68-4583-8e2a-977fd1671805" providerId="ADAL" clId="{D5586915-FFB5-463A-8BD6-ABA86E6AFD51}" dt="2020-11-12T22:35:45.402" v="11" actId="1076"/>
        <pc:sldMkLst>
          <pc:docMk/>
          <pc:sldMk cId="218645287" sldId="299"/>
        </pc:sldMkLst>
        <pc:spChg chg="del topLvl">
          <ac:chgData name="Martin Boejstrup" userId="71194732-9c68-4583-8e2a-977fd1671805" providerId="ADAL" clId="{D5586915-FFB5-463A-8BD6-ABA86E6AFD51}" dt="2020-11-12T22:34:28.589" v="2" actId="478"/>
          <ac:spMkLst>
            <pc:docMk/>
            <pc:sldMk cId="218645287" sldId="299"/>
            <ac:spMk id="26" creationId="{2CB8CC0A-B814-4D72-AD2A-8398C0A61325}"/>
          </ac:spMkLst>
        </pc:spChg>
        <pc:spChg chg="del">
          <ac:chgData name="Martin Boejstrup" userId="71194732-9c68-4583-8e2a-977fd1671805" providerId="ADAL" clId="{D5586915-FFB5-463A-8BD6-ABA86E6AFD51}" dt="2020-11-12T22:34:26.087" v="1" actId="478"/>
          <ac:spMkLst>
            <pc:docMk/>
            <pc:sldMk cId="218645287" sldId="299"/>
            <ac:spMk id="34" creationId="{2B19A94A-1F20-44D6-8A8F-ECAD2DA1697B}"/>
          </ac:spMkLst>
        </pc:spChg>
        <pc:spChg chg="del">
          <ac:chgData name="Martin Boejstrup" userId="71194732-9c68-4583-8e2a-977fd1671805" providerId="ADAL" clId="{D5586915-FFB5-463A-8BD6-ABA86E6AFD51}" dt="2020-11-12T22:34:30.818" v="3" actId="478"/>
          <ac:spMkLst>
            <pc:docMk/>
            <pc:sldMk cId="218645287" sldId="299"/>
            <ac:spMk id="47" creationId="{8064B200-9259-4B57-AE4D-1A6D7BE95A65}"/>
          </ac:spMkLst>
        </pc:spChg>
        <pc:spChg chg="del topLvl">
          <ac:chgData name="Martin Boejstrup" userId="71194732-9c68-4583-8e2a-977fd1671805" providerId="ADAL" clId="{D5586915-FFB5-463A-8BD6-ABA86E6AFD51}" dt="2020-11-12T22:34:32.865" v="5" actId="478"/>
          <ac:spMkLst>
            <pc:docMk/>
            <pc:sldMk cId="218645287" sldId="299"/>
            <ac:spMk id="59" creationId="{E2D9CF96-F27D-4F53-B1BE-5817C2701E9E}"/>
          </ac:spMkLst>
        </pc:spChg>
        <pc:grpChg chg="del">
          <ac:chgData name="Martin Boejstrup" userId="71194732-9c68-4583-8e2a-977fd1671805" providerId="ADAL" clId="{D5586915-FFB5-463A-8BD6-ABA86E6AFD51}" dt="2020-11-12T22:34:28.589" v="2" actId="478"/>
          <ac:grpSpMkLst>
            <pc:docMk/>
            <pc:sldMk cId="218645287" sldId="299"/>
            <ac:grpSpMk id="18" creationId="{C53C0D0A-D3A3-49EF-A81C-40EE40F1B066}"/>
          </ac:grpSpMkLst>
        </pc:grpChg>
        <pc:grpChg chg="topLvl">
          <ac:chgData name="Martin Boejstrup" userId="71194732-9c68-4583-8e2a-977fd1671805" providerId="ADAL" clId="{D5586915-FFB5-463A-8BD6-ABA86E6AFD51}" dt="2020-11-12T22:34:28.589" v="2" actId="478"/>
          <ac:grpSpMkLst>
            <pc:docMk/>
            <pc:sldMk cId="218645287" sldId="299"/>
            <ac:grpSpMk id="27" creationId="{AE3EF627-9320-48BD-A091-F79E15D3B49F}"/>
          </ac:grpSpMkLst>
        </pc:grpChg>
        <pc:grpChg chg="del">
          <ac:chgData name="Martin Boejstrup" userId="71194732-9c68-4583-8e2a-977fd1671805" providerId="ADAL" clId="{D5586915-FFB5-463A-8BD6-ABA86E6AFD51}" dt="2020-11-12T22:34:30.818" v="3" actId="478"/>
          <ac:grpSpMkLst>
            <pc:docMk/>
            <pc:sldMk cId="218645287" sldId="299"/>
            <ac:grpSpMk id="45" creationId="{C60D4E6D-DA0E-43CC-A25C-A01EA077DB29}"/>
          </ac:grpSpMkLst>
        </pc:grpChg>
        <pc:grpChg chg="del mod">
          <ac:chgData name="Martin Boejstrup" userId="71194732-9c68-4583-8e2a-977fd1671805" providerId="ADAL" clId="{D5586915-FFB5-463A-8BD6-ABA86E6AFD51}" dt="2020-11-12T22:34:32.865" v="5" actId="478"/>
          <ac:grpSpMkLst>
            <pc:docMk/>
            <pc:sldMk cId="218645287" sldId="299"/>
            <ac:grpSpMk id="58" creationId="{40BD157D-5E28-4FCF-96D0-372FD7299DD8}"/>
          </ac:grpSpMkLst>
        </pc:grpChg>
        <pc:picChg chg="add mod">
          <ac:chgData name="Martin Boejstrup" userId="71194732-9c68-4583-8e2a-977fd1671805" providerId="ADAL" clId="{D5586915-FFB5-463A-8BD6-ABA86E6AFD51}" dt="2020-11-12T22:35:45.402" v="11" actId="1076"/>
          <ac:picMkLst>
            <pc:docMk/>
            <pc:sldMk cId="218645287" sldId="299"/>
            <ac:picMk id="4" creationId="{4F8C2C60-D3B2-4B07-8FD5-9C3A9E42A1EA}"/>
          </ac:picMkLst>
        </pc:picChg>
        <pc:picChg chg="add mod">
          <ac:chgData name="Martin Boejstrup" userId="71194732-9c68-4583-8e2a-977fd1671805" providerId="ADAL" clId="{D5586915-FFB5-463A-8BD6-ABA86E6AFD51}" dt="2020-11-12T22:35:40.742" v="10" actId="1076"/>
          <ac:picMkLst>
            <pc:docMk/>
            <pc:sldMk cId="218645287" sldId="299"/>
            <ac:picMk id="6" creationId="{930A5655-00FA-47C2-9903-FDEA8DD6D464}"/>
          </ac:picMkLst>
        </pc:picChg>
        <pc:picChg chg="add mod">
          <ac:chgData name="Martin Boejstrup" userId="71194732-9c68-4583-8e2a-977fd1671805" providerId="ADAL" clId="{D5586915-FFB5-463A-8BD6-ABA86E6AFD51}" dt="2020-11-12T22:35:34.144" v="9" actId="1076"/>
          <ac:picMkLst>
            <pc:docMk/>
            <pc:sldMk cId="218645287" sldId="299"/>
            <ac:picMk id="8" creationId="{AAA89CC6-F80C-4E18-9B59-828321C18431}"/>
          </ac:picMkLst>
        </pc:picChg>
        <pc:picChg chg="add mod">
          <ac:chgData name="Martin Boejstrup" userId="71194732-9c68-4583-8e2a-977fd1671805" providerId="ADAL" clId="{D5586915-FFB5-463A-8BD6-ABA86E6AFD51}" dt="2020-11-12T22:35:26.023" v="8" actId="1076"/>
          <ac:picMkLst>
            <pc:docMk/>
            <pc:sldMk cId="218645287" sldId="299"/>
            <ac:picMk id="10" creationId="{D07A7132-6856-4ABC-9D15-BBA377A5C11A}"/>
          </ac:picMkLst>
        </pc:picChg>
        <pc:picChg chg="topLvl">
          <ac:chgData name="Martin Boejstrup" userId="71194732-9c68-4583-8e2a-977fd1671805" providerId="ADAL" clId="{D5586915-FFB5-463A-8BD6-ABA86E6AFD51}" dt="2020-11-12T22:34:32.865" v="5" actId="478"/>
          <ac:picMkLst>
            <pc:docMk/>
            <pc:sldMk cId="218645287" sldId="299"/>
            <ac:picMk id="60" creationId="{05282338-99AE-43A0-87E0-D43C0EBCE36B}"/>
          </ac:picMkLst>
        </pc:picChg>
        <pc:picChg chg="mod">
          <ac:chgData name="Martin Boejstrup" userId="71194732-9c68-4583-8e2a-977fd1671805" providerId="ADAL" clId="{D5586915-FFB5-463A-8BD6-ABA86E6AFD51}" dt="2020-11-12T22:34:51.840" v="6" actId="208"/>
          <ac:picMkLst>
            <pc:docMk/>
            <pc:sldMk cId="218645287" sldId="299"/>
            <ac:picMk id="65" creationId="{9E4AE9D9-E824-4A36-ABE3-CFAAE7D7DB3B}"/>
          </ac:picMkLst>
        </pc:picChg>
        <pc:cxnChg chg="mod">
          <ac:chgData name="Martin Boejstrup" userId="71194732-9c68-4583-8e2a-977fd1671805" providerId="ADAL" clId="{D5586915-FFB5-463A-8BD6-ABA86E6AFD51}" dt="2020-11-12T22:34:26.087" v="1" actId="478"/>
          <ac:cxnSpMkLst>
            <pc:docMk/>
            <pc:sldMk cId="218645287" sldId="299"/>
            <ac:cxnSpMk id="17" creationId="{DC38794D-AF82-4FFE-8B98-EC67BCB5148F}"/>
          </ac:cxnSpMkLst>
        </pc:cxnChg>
      </pc:sldChg>
      <pc:sldChg chg="modSp mod">
        <pc:chgData name="Martin Boejstrup" userId="71194732-9c68-4583-8e2a-977fd1671805" providerId="ADAL" clId="{D5586915-FFB5-463A-8BD6-ABA86E6AFD51}" dt="2020-11-12T22:33:53.489" v="0" actId="33524"/>
        <pc:sldMkLst>
          <pc:docMk/>
          <pc:sldMk cId="3581938780" sldId="1051"/>
        </pc:sldMkLst>
        <pc:spChg chg="mod">
          <ac:chgData name="Martin Boejstrup" userId="71194732-9c68-4583-8e2a-977fd1671805" providerId="ADAL" clId="{D5586915-FFB5-463A-8BD6-ABA86E6AFD51}" dt="2020-11-12T22:33:53.489" v="0" actId="33524"/>
          <ac:spMkLst>
            <pc:docMk/>
            <pc:sldMk cId="3581938780" sldId="1051"/>
            <ac:spMk id="3" creationId="{00000000-0000-0000-0000-000000000000}"/>
          </ac:spMkLst>
        </pc:spChg>
      </pc:sldChg>
    </pc:docChg>
  </pc:docChgLst>
  <pc:docChgLst>
    <pc:chgData name="Martin Boejstrup" userId="71194732-9c68-4583-8e2a-977fd1671805" providerId="ADAL" clId="{2EDB5CA1-06D0-4530-9DCB-0B27A41B81A7}"/>
    <pc:docChg chg="addSld delSld modSld">
      <pc:chgData name="Martin Boejstrup" userId="71194732-9c68-4583-8e2a-977fd1671805" providerId="ADAL" clId="{2EDB5CA1-06D0-4530-9DCB-0B27A41B81A7}" dt="2019-08-16T11:29:07.705" v="267" actId="2696"/>
      <pc:docMkLst>
        <pc:docMk/>
      </pc:docMkLst>
      <pc:sldChg chg="modSp add del modNotesTx">
        <pc:chgData name="Martin Boejstrup" userId="71194732-9c68-4583-8e2a-977fd1671805" providerId="ADAL" clId="{2EDB5CA1-06D0-4530-9DCB-0B27A41B81A7}" dt="2019-08-16T11:29:07.705" v="267" actId="2696"/>
        <pc:sldMkLst>
          <pc:docMk/>
          <pc:sldMk cId="3740213009" sldId="264"/>
        </pc:sldMkLst>
        <pc:spChg chg="mod">
          <ac:chgData name="Martin Boejstrup" userId="71194732-9c68-4583-8e2a-977fd1671805" providerId="ADAL" clId="{2EDB5CA1-06D0-4530-9DCB-0B27A41B81A7}" dt="2019-08-16T11:23:32.590" v="44" actId="20577"/>
          <ac:spMkLst>
            <pc:docMk/>
            <pc:sldMk cId="3740213009" sldId="264"/>
            <ac:spMk id="4" creationId="{5C708C87-F1BD-452E-9929-155AD3BF39F3}"/>
          </ac:spMkLst>
        </pc:spChg>
        <pc:spChg chg="mod">
          <ac:chgData name="Martin Boejstrup" userId="71194732-9c68-4583-8e2a-977fd1671805" providerId="ADAL" clId="{2EDB5CA1-06D0-4530-9DCB-0B27A41B81A7}" dt="2019-08-16T11:25:30.785" v="191" actId="20577"/>
          <ac:spMkLst>
            <pc:docMk/>
            <pc:sldMk cId="3740213009" sldId="264"/>
            <ac:spMk id="5" creationId="{6A9544EC-B198-443C-BBEE-4CBEFB84449F}"/>
          </ac:spMkLst>
        </pc:spChg>
      </pc:sldChg>
      <pc:sldChg chg="addSp delSp">
        <pc:chgData name="Martin Boejstrup" userId="71194732-9c68-4583-8e2a-977fd1671805" providerId="ADAL" clId="{2EDB5CA1-06D0-4530-9DCB-0B27A41B81A7}" dt="2019-08-16T11:20:55.450" v="16"/>
        <pc:sldMkLst>
          <pc:docMk/>
          <pc:sldMk cId="2126450171" sldId="357"/>
        </pc:sldMkLst>
        <pc:spChg chg="add del">
          <ac:chgData name="Martin Boejstrup" userId="71194732-9c68-4583-8e2a-977fd1671805" providerId="ADAL" clId="{2EDB5CA1-06D0-4530-9DCB-0B27A41B81A7}" dt="2019-08-16T11:20:55.450" v="16"/>
          <ac:spMkLst>
            <pc:docMk/>
            <pc:sldMk cId="2126450171" sldId="357"/>
            <ac:spMk id="2" creationId="{A760BA41-12B2-4362-9BF9-CF6E2AA23C45}"/>
          </ac:spMkLst>
        </pc:spChg>
      </pc:sldChg>
      <pc:sldChg chg="modSp">
        <pc:chgData name="Martin Boejstrup" userId="71194732-9c68-4583-8e2a-977fd1671805" providerId="ADAL" clId="{2EDB5CA1-06D0-4530-9DCB-0B27A41B81A7}" dt="2019-08-16T11:19:14.234" v="14" actId="20577"/>
        <pc:sldMkLst>
          <pc:docMk/>
          <pc:sldMk cId="616292797" sldId="406"/>
        </pc:sldMkLst>
        <pc:spChg chg="mod">
          <ac:chgData name="Martin Boejstrup" userId="71194732-9c68-4583-8e2a-977fd1671805" providerId="ADAL" clId="{2EDB5CA1-06D0-4530-9DCB-0B27A41B81A7}" dt="2019-08-16T11:19:14.234" v="14" actId="20577"/>
          <ac:spMkLst>
            <pc:docMk/>
            <pc:sldMk cId="616292797" sldId="406"/>
            <ac:spMk id="2" creationId="{00000000-0000-0000-0000-000000000000}"/>
          </ac:spMkLst>
        </pc:spChg>
      </pc:sldChg>
      <pc:sldMasterChg chg="delSldLayout">
        <pc:chgData name="Martin Boejstrup" userId="71194732-9c68-4583-8e2a-977fd1671805" providerId="ADAL" clId="{2EDB5CA1-06D0-4530-9DCB-0B27A41B81A7}" dt="2019-08-16T11:29:07.705" v="267" actId="2696"/>
        <pc:sldMasterMkLst>
          <pc:docMk/>
          <pc:sldMasterMk cId="1910751285" sldId="2147483648"/>
        </pc:sldMasterMkLst>
        <pc:sldLayoutChg chg="del">
          <pc:chgData name="Martin Boejstrup" userId="71194732-9c68-4583-8e2a-977fd1671805" providerId="ADAL" clId="{2EDB5CA1-06D0-4530-9DCB-0B27A41B81A7}" dt="2019-08-16T11:29:07.705" v="267" actId="2696"/>
          <pc:sldLayoutMkLst>
            <pc:docMk/>
            <pc:sldMasterMk cId="1910751285" sldId="2147483648"/>
            <pc:sldLayoutMk cId="1879478622" sldId="2147483672"/>
          </pc:sldLayoutMkLst>
        </pc:sldLayoutChg>
      </pc:sldMasterChg>
    </pc:docChg>
  </pc:docChgLst>
  <pc:docChgLst>
    <pc:chgData name="Martin Boejstrup" userId="S::maboej@microsoft.com::71194732-9c68-4583-8e2a-977fd1671805" providerId="AD" clId="Web-{5E411389-66B1-5215-D6B7-7A33007C6362}"/>
    <pc:docChg chg="modSld">
      <pc:chgData name="Martin Boejstrup" userId="S::maboej@microsoft.com::71194732-9c68-4583-8e2a-977fd1671805" providerId="AD" clId="Web-{5E411389-66B1-5215-D6B7-7A33007C6362}" dt="2021-08-04T08:18:45.677" v="16" actId="14100"/>
      <pc:docMkLst>
        <pc:docMk/>
      </pc:docMkLst>
      <pc:sldChg chg="modSp">
        <pc:chgData name="Martin Boejstrup" userId="S::maboej@microsoft.com::71194732-9c68-4583-8e2a-977fd1671805" providerId="AD" clId="Web-{5E411389-66B1-5215-D6B7-7A33007C6362}" dt="2021-08-04T08:18:45.677" v="16" actId="14100"/>
        <pc:sldMkLst>
          <pc:docMk/>
          <pc:sldMk cId="218645287" sldId="299"/>
        </pc:sldMkLst>
        <pc:spChg chg="mod">
          <ac:chgData name="Martin Boejstrup" userId="S::maboej@microsoft.com::71194732-9c68-4583-8e2a-977fd1671805" providerId="AD" clId="Web-{5E411389-66B1-5215-D6B7-7A33007C6362}" dt="2021-08-04T08:18:45.677" v="16" actId="14100"/>
          <ac:spMkLst>
            <pc:docMk/>
            <pc:sldMk cId="218645287" sldId="299"/>
            <ac:spMk id="63" creationId="{45BE0750-CD3B-4BC1-BF03-3F3108DD0537}"/>
          </ac:spMkLst>
        </pc:spChg>
      </pc:sldChg>
    </pc:docChg>
  </pc:docChgLst>
  <pc:docChgLst>
    <pc:chgData name="Martin Boejstrup" userId="71194732-9c68-4583-8e2a-977fd1671805" providerId="ADAL" clId="{7CE4656F-0DC0-462E-AE0A-C622271D51C5}"/>
    <pc:docChg chg="custSel addSld delSld modSld">
      <pc:chgData name="Martin Boejstrup" userId="71194732-9c68-4583-8e2a-977fd1671805" providerId="ADAL" clId="{7CE4656F-0DC0-462E-AE0A-C622271D51C5}" dt="2019-12-11T09:12:33.869" v="415" actId="947"/>
      <pc:docMkLst>
        <pc:docMk/>
      </pc:docMkLst>
      <pc:sldChg chg="add">
        <pc:chgData name="Martin Boejstrup" userId="71194732-9c68-4583-8e2a-977fd1671805" providerId="ADAL" clId="{7CE4656F-0DC0-462E-AE0A-C622271D51C5}" dt="2019-12-11T09:09:04.678" v="408"/>
        <pc:sldMkLst>
          <pc:docMk/>
          <pc:sldMk cId="1522707658" sldId="263"/>
        </pc:sldMkLst>
      </pc:sldChg>
      <pc:sldChg chg="modSp mod">
        <pc:chgData name="Martin Boejstrup" userId="71194732-9c68-4583-8e2a-977fd1671805" providerId="ADAL" clId="{7CE4656F-0DC0-462E-AE0A-C622271D51C5}" dt="2019-12-11T09:03:31.631" v="391" actId="2711"/>
        <pc:sldMkLst>
          <pc:docMk/>
          <pc:sldMk cId="218645287" sldId="299"/>
        </pc:sldMkLst>
        <pc:spChg chg="mod">
          <ac:chgData name="Martin Boejstrup" userId="71194732-9c68-4583-8e2a-977fd1671805" providerId="ADAL" clId="{7CE4656F-0DC0-462E-AE0A-C622271D51C5}" dt="2019-12-11T09:03:31.631" v="391" actId="2711"/>
          <ac:spMkLst>
            <pc:docMk/>
            <pc:sldMk cId="218645287" sldId="299"/>
            <ac:spMk id="49" creationId="{5F0951A1-1CA6-4BC2-8C35-DBF4668F9F78}"/>
          </ac:spMkLst>
        </pc:spChg>
      </pc:sldChg>
      <pc:sldChg chg="addSp delSp modSp mod">
        <pc:chgData name="Martin Boejstrup" userId="71194732-9c68-4583-8e2a-977fd1671805" providerId="ADAL" clId="{7CE4656F-0DC0-462E-AE0A-C622271D51C5}" dt="2019-12-11T09:02:39.913" v="387" actId="2711"/>
        <pc:sldMkLst>
          <pc:docMk/>
          <pc:sldMk cId="2290850370" sldId="314"/>
        </pc:sldMkLst>
        <pc:spChg chg="del mod">
          <ac:chgData name="Martin Boejstrup" userId="71194732-9c68-4583-8e2a-977fd1671805" providerId="ADAL" clId="{7CE4656F-0DC0-462E-AE0A-C622271D51C5}" dt="2019-12-11T08:49:49.330" v="250" actId="478"/>
          <ac:spMkLst>
            <pc:docMk/>
            <pc:sldMk cId="2290850370" sldId="314"/>
            <ac:spMk id="5" creationId="{00000000-0000-0000-0000-000000000000}"/>
          </ac:spMkLst>
        </pc:spChg>
        <pc:spChg chg="add del mod">
          <ac:chgData name="Martin Boejstrup" userId="71194732-9c68-4583-8e2a-977fd1671805" providerId="ADAL" clId="{7CE4656F-0DC0-462E-AE0A-C622271D51C5}" dt="2019-12-11T08:49:22.671" v="198" actId="478"/>
          <ac:spMkLst>
            <pc:docMk/>
            <pc:sldMk cId="2290850370" sldId="314"/>
            <ac:spMk id="15" creationId="{22A401BB-8986-42CF-8E1C-B5AC1FC33484}"/>
          </ac:spMkLst>
        </pc:spChg>
        <pc:spChg chg="add mod">
          <ac:chgData name="Martin Boejstrup" userId="71194732-9c68-4583-8e2a-977fd1671805" providerId="ADAL" clId="{7CE4656F-0DC0-462E-AE0A-C622271D51C5}" dt="2019-12-11T09:02:39.913" v="387" actId="2711"/>
          <ac:spMkLst>
            <pc:docMk/>
            <pc:sldMk cId="2290850370" sldId="314"/>
            <ac:spMk id="16" creationId="{8E35FE24-5441-4A86-8FEF-AD27A6DF87C1}"/>
          </ac:spMkLst>
        </pc:spChg>
        <pc:spChg chg="add mod">
          <ac:chgData name="Martin Boejstrup" userId="71194732-9c68-4583-8e2a-977fd1671805" providerId="ADAL" clId="{7CE4656F-0DC0-462E-AE0A-C622271D51C5}" dt="2019-12-11T08:58:56.888" v="361" actId="313"/>
          <ac:spMkLst>
            <pc:docMk/>
            <pc:sldMk cId="2290850370" sldId="314"/>
            <ac:spMk id="17" creationId="{2657E216-D644-44B6-B694-93F04ED84F25}"/>
          </ac:spMkLst>
        </pc:spChg>
      </pc:sldChg>
      <pc:sldChg chg="delSp modSp mod delAnim">
        <pc:chgData name="Martin Boejstrup" userId="71194732-9c68-4583-8e2a-977fd1671805" providerId="ADAL" clId="{7CE4656F-0DC0-462E-AE0A-C622271D51C5}" dt="2019-12-11T09:03:15.690" v="390" actId="2711"/>
        <pc:sldMkLst>
          <pc:docMk/>
          <pc:sldMk cId="471180802" sldId="315"/>
        </pc:sldMkLst>
        <pc:spChg chg="mod">
          <ac:chgData name="Martin Boejstrup" userId="71194732-9c68-4583-8e2a-977fd1671805" providerId="ADAL" clId="{7CE4656F-0DC0-462E-AE0A-C622271D51C5}" dt="2019-12-11T09:02:51.570" v="388" actId="2711"/>
          <ac:spMkLst>
            <pc:docMk/>
            <pc:sldMk cId="471180802" sldId="315"/>
            <ac:spMk id="2" creationId="{00000000-0000-0000-0000-000000000000}"/>
          </ac:spMkLst>
        </pc:spChg>
        <pc:spChg chg="mod">
          <ac:chgData name="Martin Boejstrup" userId="71194732-9c68-4583-8e2a-977fd1671805" providerId="ADAL" clId="{7CE4656F-0DC0-462E-AE0A-C622271D51C5}" dt="2019-12-11T09:03:15.690" v="390" actId="2711"/>
          <ac:spMkLst>
            <pc:docMk/>
            <pc:sldMk cId="471180802" sldId="315"/>
            <ac:spMk id="15" creationId="{00000000-0000-0000-0000-000000000000}"/>
          </ac:spMkLst>
        </pc:spChg>
        <pc:spChg chg="mod">
          <ac:chgData name="Martin Boejstrup" userId="71194732-9c68-4583-8e2a-977fd1671805" providerId="ADAL" clId="{7CE4656F-0DC0-462E-AE0A-C622271D51C5}" dt="2019-12-11T09:03:00.483" v="389" actId="2711"/>
          <ac:spMkLst>
            <pc:docMk/>
            <pc:sldMk cId="471180802" sldId="315"/>
            <ac:spMk id="30" creationId="{00000000-0000-0000-0000-000000000000}"/>
          </ac:spMkLst>
        </pc:spChg>
        <pc:spChg chg="del mod">
          <ac:chgData name="Martin Boejstrup" userId="71194732-9c68-4583-8e2a-977fd1671805" providerId="ADAL" clId="{7CE4656F-0DC0-462E-AE0A-C622271D51C5}" dt="2019-12-11T08:55:37.438" v="287" actId="478"/>
          <ac:spMkLst>
            <pc:docMk/>
            <pc:sldMk cId="471180802" sldId="315"/>
            <ac:spMk id="35" creationId="{00000000-0000-0000-0000-000000000000}"/>
          </ac:spMkLst>
        </pc:spChg>
      </pc:sldChg>
      <pc:sldChg chg="del">
        <pc:chgData name="Martin Boejstrup" userId="71194732-9c68-4583-8e2a-977fd1671805" providerId="ADAL" clId="{7CE4656F-0DC0-462E-AE0A-C622271D51C5}" dt="2019-12-11T08:57:33.246" v="300" actId="47"/>
        <pc:sldMkLst>
          <pc:docMk/>
          <pc:sldMk cId="3299707029" sldId="316"/>
        </pc:sldMkLst>
      </pc:sldChg>
      <pc:sldChg chg="modSp mod">
        <pc:chgData name="Martin Boejstrup" userId="71194732-9c68-4583-8e2a-977fd1671805" providerId="ADAL" clId="{7CE4656F-0DC0-462E-AE0A-C622271D51C5}" dt="2019-12-11T09:04:45.746" v="397" actId="2711"/>
        <pc:sldMkLst>
          <pc:docMk/>
          <pc:sldMk cId="1592810611" sldId="336"/>
        </pc:sldMkLst>
        <pc:spChg chg="mod">
          <ac:chgData name="Martin Boejstrup" userId="71194732-9c68-4583-8e2a-977fd1671805" providerId="ADAL" clId="{7CE4656F-0DC0-462E-AE0A-C622271D51C5}" dt="2019-12-11T09:04:45.746" v="397" actId="2711"/>
          <ac:spMkLst>
            <pc:docMk/>
            <pc:sldMk cId="1592810611" sldId="336"/>
            <ac:spMk id="4" creationId="{C8706364-F7C2-4F2C-92BB-39C1D4F46E59}"/>
          </ac:spMkLst>
        </pc:spChg>
        <pc:picChg chg="mod">
          <ac:chgData name="Martin Boejstrup" userId="71194732-9c68-4583-8e2a-977fd1671805" providerId="ADAL" clId="{7CE4656F-0DC0-462E-AE0A-C622271D51C5}" dt="2019-12-11T09:04:34.775" v="396" actId="1076"/>
          <ac:picMkLst>
            <pc:docMk/>
            <pc:sldMk cId="1592810611" sldId="336"/>
            <ac:picMk id="5" creationId="{1DB30A9F-C3BB-4D54-9306-48C274B3A701}"/>
          </ac:picMkLst>
        </pc:picChg>
      </pc:sldChg>
      <pc:sldChg chg="modSp mod">
        <pc:chgData name="Martin Boejstrup" userId="71194732-9c68-4583-8e2a-977fd1671805" providerId="ADAL" clId="{7CE4656F-0DC0-462E-AE0A-C622271D51C5}" dt="2019-12-11T09:05:10.257" v="399" actId="1076"/>
        <pc:sldMkLst>
          <pc:docMk/>
          <pc:sldMk cId="2609486397" sldId="337"/>
        </pc:sldMkLst>
        <pc:spChg chg="mod">
          <ac:chgData name="Martin Boejstrup" userId="71194732-9c68-4583-8e2a-977fd1671805" providerId="ADAL" clId="{7CE4656F-0DC0-462E-AE0A-C622271D51C5}" dt="2019-12-11T09:03:59.616" v="392" actId="2711"/>
          <ac:spMkLst>
            <pc:docMk/>
            <pc:sldMk cId="2609486397" sldId="337"/>
            <ac:spMk id="3" creationId="{E0423DDA-98C5-4669-9FF5-0767C6168ED6}"/>
          </ac:spMkLst>
        </pc:spChg>
        <pc:picChg chg="mod">
          <ac:chgData name="Martin Boejstrup" userId="71194732-9c68-4583-8e2a-977fd1671805" providerId="ADAL" clId="{7CE4656F-0DC0-462E-AE0A-C622271D51C5}" dt="2019-12-11T09:05:10.257" v="399" actId="1076"/>
          <ac:picMkLst>
            <pc:docMk/>
            <pc:sldMk cId="2609486397" sldId="337"/>
            <ac:picMk id="2" creationId="{EF1CF325-4039-4798-9FDB-EA99FDCCE398}"/>
          </ac:picMkLst>
        </pc:picChg>
      </pc:sldChg>
      <pc:sldChg chg="modSp mod">
        <pc:chgData name="Martin Boejstrup" userId="71194732-9c68-4583-8e2a-977fd1671805" providerId="ADAL" clId="{7CE4656F-0DC0-462E-AE0A-C622271D51C5}" dt="2019-12-11T09:07:42.379" v="407" actId="20577"/>
        <pc:sldMkLst>
          <pc:docMk/>
          <pc:sldMk cId="1598301066" sldId="341"/>
        </pc:sldMkLst>
        <pc:spChg chg="mod">
          <ac:chgData name="Martin Boejstrup" userId="71194732-9c68-4583-8e2a-977fd1671805" providerId="ADAL" clId="{7CE4656F-0DC0-462E-AE0A-C622271D51C5}" dt="2019-12-11T09:07:42.379" v="407" actId="20577"/>
          <ac:spMkLst>
            <pc:docMk/>
            <pc:sldMk cId="1598301066" sldId="341"/>
            <ac:spMk id="3" creationId="{C7CFE05F-67EA-43FE-A9C2-E60F85836C9C}"/>
          </ac:spMkLst>
        </pc:spChg>
      </pc:sldChg>
      <pc:sldChg chg="modSp mod">
        <pc:chgData name="Martin Boejstrup" userId="71194732-9c68-4583-8e2a-977fd1671805" providerId="ADAL" clId="{7CE4656F-0DC0-462E-AE0A-C622271D51C5}" dt="2019-12-11T09:09:51.069" v="413" actId="1076"/>
        <pc:sldMkLst>
          <pc:docMk/>
          <pc:sldMk cId="2126450171" sldId="357"/>
        </pc:sldMkLst>
        <pc:spChg chg="mod">
          <ac:chgData name="Martin Boejstrup" userId="71194732-9c68-4583-8e2a-977fd1671805" providerId="ADAL" clId="{7CE4656F-0DC0-462E-AE0A-C622271D51C5}" dt="2019-12-11T09:09:51.069" v="413" actId="1076"/>
          <ac:spMkLst>
            <pc:docMk/>
            <pc:sldMk cId="2126450171" sldId="357"/>
            <ac:spMk id="2" creationId="{452BCF3A-FBCE-427B-88E5-58302970188E}"/>
          </ac:spMkLst>
        </pc:spChg>
        <pc:spChg chg="mod">
          <ac:chgData name="Martin Boejstrup" userId="71194732-9c68-4583-8e2a-977fd1671805" providerId="ADAL" clId="{7CE4656F-0DC0-462E-AE0A-C622271D51C5}" dt="2019-12-11T09:09:38.562" v="412" actId="2711"/>
          <ac:spMkLst>
            <pc:docMk/>
            <pc:sldMk cId="2126450171" sldId="357"/>
            <ac:spMk id="4" creationId="{5EDA9BF1-7541-468B-986B-CBB49F8E764C}"/>
          </ac:spMkLst>
        </pc:spChg>
      </pc:sldChg>
      <pc:sldChg chg="modSp mod">
        <pc:chgData name="Martin Boejstrup" userId="71194732-9c68-4583-8e2a-977fd1671805" providerId="ADAL" clId="{7CE4656F-0DC0-462E-AE0A-C622271D51C5}" dt="2019-12-11T09:06:54.576" v="402" actId="255"/>
        <pc:sldMkLst>
          <pc:docMk/>
          <pc:sldMk cId="401900300" sldId="361"/>
        </pc:sldMkLst>
        <pc:spChg chg="mod">
          <ac:chgData name="Martin Boejstrup" userId="71194732-9c68-4583-8e2a-977fd1671805" providerId="ADAL" clId="{7CE4656F-0DC0-462E-AE0A-C622271D51C5}" dt="2019-12-11T09:06:54.576" v="402" actId="255"/>
          <ac:spMkLst>
            <pc:docMk/>
            <pc:sldMk cId="401900300" sldId="361"/>
            <ac:spMk id="2" creationId="{A45A38BF-B069-4585-A69A-3CAD8EE2CBDF}"/>
          </ac:spMkLst>
        </pc:spChg>
      </pc:sldChg>
      <pc:sldChg chg="modSp mod">
        <pc:chgData name="Martin Boejstrup" userId="71194732-9c68-4583-8e2a-977fd1671805" providerId="ADAL" clId="{7CE4656F-0DC0-462E-AE0A-C622271D51C5}" dt="2019-12-11T09:02:21.899" v="386" actId="1076"/>
        <pc:sldMkLst>
          <pc:docMk/>
          <pc:sldMk cId="4069159838" sldId="364"/>
        </pc:sldMkLst>
        <pc:spChg chg="mod">
          <ac:chgData name="Martin Boejstrup" userId="71194732-9c68-4583-8e2a-977fd1671805" providerId="ADAL" clId="{7CE4656F-0DC0-462E-AE0A-C622271D51C5}" dt="2019-12-11T09:02:21.899" v="386" actId="1076"/>
          <ac:spMkLst>
            <pc:docMk/>
            <pc:sldMk cId="4069159838" sldId="364"/>
            <ac:spMk id="9" creationId="{EAE4D2F5-1E31-41AC-8CCC-C0ADE142D877}"/>
          </ac:spMkLst>
        </pc:spChg>
        <pc:spChg chg="mod">
          <ac:chgData name="Martin Boejstrup" userId="71194732-9c68-4583-8e2a-977fd1671805" providerId="ADAL" clId="{7CE4656F-0DC0-462E-AE0A-C622271D51C5}" dt="2019-12-11T09:00:16.933" v="384" actId="255"/>
          <ac:spMkLst>
            <pc:docMk/>
            <pc:sldMk cId="4069159838" sldId="364"/>
            <ac:spMk id="15" creationId="{526CC858-6027-409D-8DC5-AAF0DD371195}"/>
          </ac:spMkLst>
        </pc:spChg>
        <pc:spChg chg="mod">
          <ac:chgData name="Martin Boejstrup" userId="71194732-9c68-4583-8e2a-977fd1671805" providerId="ADAL" clId="{7CE4656F-0DC0-462E-AE0A-C622271D51C5}" dt="2019-12-11T09:00:29.087" v="385" actId="255"/>
          <ac:spMkLst>
            <pc:docMk/>
            <pc:sldMk cId="4069159838" sldId="364"/>
            <ac:spMk id="20" creationId="{921B47F4-A0FD-447F-A6D5-D7F98CBBDBAB}"/>
          </ac:spMkLst>
        </pc:spChg>
      </pc:sldChg>
      <pc:sldChg chg="del">
        <pc:chgData name="Martin Boejstrup" userId="71194732-9c68-4583-8e2a-977fd1671805" providerId="ADAL" clId="{7CE4656F-0DC0-462E-AE0A-C622271D51C5}" dt="2019-12-11T08:50:42.662" v="258" actId="47"/>
        <pc:sldMkLst>
          <pc:docMk/>
          <pc:sldMk cId="3099716179" sldId="365"/>
        </pc:sldMkLst>
      </pc:sldChg>
      <pc:sldChg chg="modSp mod">
        <pc:chgData name="Martin Boejstrup" userId="71194732-9c68-4583-8e2a-977fd1671805" providerId="ADAL" clId="{7CE4656F-0DC0-462E-AE0A-C622271D51C5}" dt="2019-12-11T09:06:45.128" v="401" actId="255"/>
        <pc:sldMkLst>
          <pc:docMk/>
          <pc:sldMk cId="1594474357" sldId="366"/>
        </pc:sldMkLst>
        <pc:spChg chg="mod">
          <ac:chgData name="Martin Boejstrup" userId="71194732-9c68-4583-8e2a-977fd1671805" providerId="ADAL" clId="{7CE4656F-0DC0-462E-AE0A-C622271D51C5}" dt="2019-12-11T09:06:45.128" v="401" actId="255"/>
          <ac:spMkLst>
            <pc:docMk/>
            <pc:sldMk cId="1594474357" sldId="366"/>
            <ac:spMk id="2" creationId="{4E590D46-9E20-4E9E-8F5F-08AD07B872F9}"/>
          </ac:spMkLst>
        </pc:spChg>
        <pc:spChg chg="mod">
          <ac:chgData name="Martin Boejstrup" userId="71194732-9c68-4583-8e2a-977fd1671805" providerId="ADAL" clId="{7CE4656F-0DC0-462E-AE0A-C622271D51C5}" dt="2019-12-11T08:48:51.656" v="197" actId="2711"/>
          <ac:spMkLst>
            <pc:docMk/>
            <pc:sldMk cId="1594474357" sldId="366"/>
            <ac:spMk id="3" creationId="{13DAD323-039D-4A1F-A512-4572388C5D99}"/>
          </ac:spMkLst>
        </pc:spChg>
      </pc:sldChg>
      <pc:sldChg chg="modSp mod">
        <pc:chgData name="Martin Boejstrup" userId="71194732-9c68-4583-8e2a-977fd1671805" providerId="ADAL" clId="{7CE4656F-0DC0-462E-AE0A-C622271D51C5}" dt="2019-12-11T09:09:28.228" v="411" actId="2711"/>
        <pc:sldMkLst>
          <pc:docMk/>
          <pc:sldMk cId="2876392712" sldId="392"/>
        </pc:sldMkLst>
        <pc:spChg chg="mod">
          <ac:chgData name="Martin Boejstrup" userId="71194732-9c68-4583-8e2a-977fd1671805" providerId="ADAL" clId="{7CE4656F-0DC0-462E-AE0A-C622271D51C5}" dt="2019-12-11T09:09:28.228" v="411" actId="2711"/>
          <ac:spMkLst>
            <pc:docMk/>
            <pc:sldMk cId="2876392712" sldId="392"/>
            <ac:spMk id="3" creationId="{76B3D969-BF46-4418-ACBA-8671B682043D}"/>
          </ac:spMkLst>
        </pc:spChg>
      </pc:sldChg>
      <pc:sldChg chg="modSp mod">
        <pc:chgData name="Martin Boejstrup" userId="71194732-9c68-4583-8e2a-977fd1671805" providerId="ADAL" clId="{7CE4656F-0DC0-462E-AE0A-C622271D51C5}" dt="2019-12-11T09:12:33.869" v="415" actId="947"/>
        <pc:sldMkLst>
          <pc:docMk/>
          <pc:sldMk cId="616292797" sldId="406"/>
        </pc:sldMkLst>
        <pc:spChg chg="mod">
          <ac:chgData name="Martin Boejstrup" userId="71194732-9c68-4583-8e2a-977fd1671805" providerId="ADAL" clId="{7CE4656F-0DC0-462E-AE0A-C622271D51C5}" dt="2019-12-11T09:12:33.869" v="415" actId="947"/>
          <ac:spMkLst>
            <pc:docMk/>
            <pc:sldMk cId="616292797" sldId="406"/>
            <ac:spMk id="2" creationId="{00000000-0000-0000-0000-000000000000}"/>
          </ac:spMkLst>
        </pc:spChg>
        <pc:spChg chg="mod">
          <ac:chgData name="Martin Boejstrup" userId="71194732-9c68-4583-8e2a-977fd1671805" providerId="ADAL" clId="{7CE4656F-0DC0-462E-AE0A-C622271D51C5}" dt="2019-12-11T09:12:28.670" v="414" actId="947"/>
          <ac:spMkLst>
            <pc:docMk/>
            <pc:sldMk cId="616292797" sldId="406"/>
            <ac:spMk id="3" creationId="{00000000-0000-0000-0000-000000000000}"/>
          </ac:spMkLst>
        </pc:spChg>
      </pc:sldChg>
      <pc:sldChg chg="modSp add mod">
        <pc:chgData name="Martin Boejstrup" userId="71194732-9c68-4583-8e2a-977fd1671805" providerId="ADAL" clId="{7CE4656F-0DC0-462E-AE0A-C622271D51C5}" dt="2019-12-11T08:44:05.968" v="157" actId="313"/>
        <pc:sldMkLst>
          <pc:docMk/>
          <pc:sldMk cId="3581938780" sldId="1051"/>
        </pc:sldMkLst>
        <pc:spChg chg="mod">
          <ac:chgData name="Martin Boejstrup" userId="71194732-9c68-4583-8e2a-977fd1671805" providerId="ADAL" clId="{7CE4656F-0DC0-462E-AE0A-C622271D51C5}" dt="2019-12-11T08:44:05.968" v="157" actId="313"/>
          <ac:spMkLst>
            <pc:docMk/>
            <pc:sldMk cId="3581938780" sldId="1051"/>
            <ac:spMk id="3" creationId="{00000000-0000-0000-0000-000000000000}"/>
          </ac:spMkLst>
        </pc:spChg>
      </pc:sldChg>
      <pc:sldMasterChg chg="delSldLayout">
        <pc:chgData name="Martin Boejstrup" userId="71194732-9c68-4583-8e2a-977fd1671805" providerId="ADAL" clId="{7CE4656F-0DC0-462E-AE0A-C622271D51C5}" dt="2019-12-11T08:50:42.662" v="258" actId="47"/>
        <pc:sldMasterMkLst>
          <pc:docMk/>
          <pc:sldMasterMk cId="1910751285" sldId="2147483648"/>
        </pc:sldMasterMkLst>
        <pc:sldLayoutChg chg="del">
          <pc:chgData name="Martin Boejstrup" userId="71194732-9c68-4583-8e2a-977fd1671805" providerId="ADAL" clId="{7CE4656F-0DC0-462E-AE0A-C622271D51C5}" dt="2019-12-11T08:50:42.662" v="258" actId="47"/>
          <pc:sldLayoutMkLst>
            <pc:docMk/>
            <pc:sldMasterMk cId="1910751285" sldId="2147483648"/>
            <pc:sldLayoutMk cId="3957972960" sldId="2147483668"/>
          </pc:sldLayoutMkLst>
        </pc:sldLayoutChg>
      </pc:sldMasterChg>
    </pc:docChg>
  </pc:docChgLst>
  <pc:docChgLst>
    <pc:chgData name="Petri Puustinen" userId="afdc5376-b007-4d8e-9c19-07b3fbb81413" providerId="ADAL" clId="{52BE8724-4DFA-4433-B058-6377FB416E4E}"/>
    <pc:docChg chg="addSld delSld modSld">
      <pc:chgData name="Petri Puustinen" userId="afdc5376-b007-4d8e-9c19-07b3fbb81413" providerId="ADAL" clId="{52BE8724-4DFA-4433-B058-6377FB416E4E}" dt="2021-01-29T20:34:04.212" v="54" actId="20577"/>
      <pc:docMkLst>
        <pc:docMk/>
      </pc:docMkLst>
      <pc:sldChg chg="modSp mod">
        <pc:chgData name="Petri Puustinen" userId="afdc5376-b007-4d8e-9c19-07b3fbb81413" providerId="ADAL" clId="{52BE8724-4DFA-4433-B058-6377FB416E4E}" dt="2020-11-13T12:46:54.793" v="14" actId="20577"/>
        <pc:sldMkLst>
          <pc:docMk/>
          <pc:sldMk cId="2290850370" sldId="314"/>
        </pc:sldMkLst>
        <pc:spChg chg="mod">
          <ac:chgData name="Petri Puustinen" userId="afdc5376-b007-4d8e-9c19-07b3fbb81413" providerId="ADAL" clId="{52BE8724-4DFA-4433-B058-6377FB416E4E}" dt="2020-11-13T12:46:54.793" v="14" actId="20577"/>
          <ac:spMkLst>
            <pc:docMk/>
            <pc:sldMk cId="2290850370" sldId="314"/>
            <ac:spMk id="17" creationId="{2657E216-D644-44B6-B694-93F04ED84F25}"/>
          </ac:spMkLst>
        </pc:spChg>
      </pc:sldChg>
      <pc:sldChg chg="del">
        <pc:chgData name="Petri Puustinen" userId="afdc5376-b007-4d8e-9c19-07b3fbb81413" providerId="ADAL" clId="{52BE8724-4DFA-4433-B058-6377FB416E4E}" dt="2021-01-29T20:33:51.339" v="50" actId="47"/>
        <pc:sldMkLst>
          <pc:docMk/>
          <pc:sldMk cId="1598301066" sldId="341"/>
        </pc:sldMkLst>
      </pc:sldChg>
      <pc:sldChg chg="modSp mod">
        <pc:chgData name="Petri Puustinen" userId="afdc5376-b007-4d8e-9c19-07b3fbb81413" providerId="ADAL" clId="{52BE8724-4DFA-4433-B058-6377FB416E4E}" dt="2021-01-29T20:34:04.212" v="54" actId="20577"/>
        <pc:sldMkLst>
          <pc:docMk/>
          <pc:sldMk cId="401900300" sldId="361"/>
        </pc:sldMkLst>
        <pc:spChg chg="mod">
          <ac:chgData name="Petri Puustinen" userId="afdc5376-b007-4d8e-9c19-07b3fbb81413" providerId="ADAL" clId="{52BE8724-4DFA-4433-B058-6377FB416E4E}" dt="2021-01-29T20:34:04.212" v="54" actId="20577"/>
          <ac:spMkLst>
            <pc:docMk/>
            <pc:sldMk cId="401900300" sldId="361"/>
            <ac:spMk id="2" creationId="{A45A38BF-B069-4585-A69A-3CAD8EE2CBDF}"/>
          </ac:spMkLst>
        </pc:spChg>
      </pc:sldChg>
      <pc:sldChg chg="modSp mod">
        <pc:chgData name="Petri Puustinen" userId="afdc5376-b007-4d8e-9c19-07b3fbb81413" providerId="ADAL" clId="{52BE8724-4DFA-4433-B058-6377FB416E4E}" dt="2020-11-13T12:47:58.741" v="21" actId="20577"/>
        <pc:sldMkLst>
          <pc:docMk/>
          <pc:sldMk cId="2876392712" sldId="392"/>
        </pc:sldMkLst>
        <pc:spChg chg="mod">
          <ac:chgData name="Petri Puustinen" userId="afdc5376-b007-4d8e-9c19-07b3fbb81413" providerId="ADAL" clId="{52BE8724-4DFA-4433-B058-6377FB416E4E}" dt="2020-11-13T12:47:58.741" v="21" actId="20577"/>
          <ac:spMkLst>
            <pc:docMk/>
            <pc:sldMk cId="2876392712" sldId="392"/>
            <ac:spMk id="6" creationId="{24F917BC-A0B3-4A40-9608-474DB0006562}"/>
          </ac:spMkLst>
        </pc:spChg>
      </pc:sldChg>
      <pc:sldChg chg="modSp mod">
        <pc:chgData name="Petri Puustinen" userId="afdc5376-b007-4d8e-9c19-07b3fbb81413" providerId="ADAL" clId="{52BE8724-4DFA-4433-B058-6377FB416E4E}" dt="2020-11-17T05:24:28.086" v="44" actId="20577"/>
        <pc:sldMkLst>
          <pc:docMk/>
          <pc:sldMk cId="616292797" sldId="406"/>
        </pc:sldMkLst>
        <pc:spChg chg="mod">
          <ac:chgData name="Petri Puustinen" userId="afdc5376-b007-4d8e-9c19-07b3fbb81413" providerId="ADAL" clId="{52BE8724-4DFA-4433-B058-6377FB416E4E}" dt="2020-11-17T05:24:28.086" v="44" actId="20577"/>
          <ac:spMkLst>
            <pc:docMk/>
            <pc:sldMk cId="616292797" sldId="406"/>
            <ac:spMk id="3" creationId="{00000000-0000-0000-0000-000000000000}"/>
          </ac:spMkLst>
        </pc:spChg>
      </pc:sldChg>
      <pc:sldChg chg="modSp mod">
        <pc:chgData name="Petri Puustinen" userId="afdc5376-b007-4d8e-9c19-07b3fbb81413" providerId="ADAL" clId="{52BE8724-4DFA-4433-B058-6377FB416E4E}" dt="2020-11-13T12:46:10.747" v="1" actId="14100"/>
        <pc:sldMkLst>
          <pc:docMk/>
          <pc:sldMk cId="3581938780" sldId="1051"/>
        </pc:sldMkLst>
        <pc:spChg chg="mod">
          <ac:chgData name="Petri Puustinen" userId="afdc5376-b007-4d8e-9c19-07b3fbb81413" providerId="ADAL" clId="{52BE8724-4DFA-4433-B058-6377FB416E4E}" dt="2020-11-13T12:46:10.747" v="1" actId="14100"/>
          <ac:spMkLst>
            <pc:docMk/>
            <pc:sldMk cId="3581938780" sldId="1051"/>
            <ac:spMk id="3" creationId="{00000000-0000-0000-0000-000000000000}"/>
          </ac:spMkLst>
        </pc:spChg>
      </pc:sldChg>
      <pc:sldChg chg="modSp add mod">
        <pc:chgData name="Petri Puustinen" userId="afdc5376-b007-4d8e-9c19-07b3fbb81413" providerId="ADAL" clId="{52BE8724-4DFA-4433-B058-6377FB416E4E}" dt="2021-01-29T20:33:45.585" v="49" actId="20577"/>
        <pc:sldMkLst>
          <pc:docMk/>
          <pc:sldMk cId="2769339074" sldId="1052"/>
        </pc:sldMkLst>
        <pc:spChg chg="mod">
          <ac:chgData name="Petri Puustinen" userId="afdc5376-b007-4d8e-9c19-07b3fbb81413" providerId="ADAL" clId="{52BE8724-4DFA-4433-B058-6377FB416E4E}" dt="2021-01-29T20:33:45.585" v="49" actId="20577"/>
          <ac:spMkLst>
            <pc:docMk/>
            <pc:sldMk cId="2769339074" sldId="1052"/>
            <ac:spMk id="3" creationId="{C7CFE05F-67EA-43FE-A9C2-E60F85836C9C}"/>
          </ac:spMkLst>
        </pc:spChg>
      </pc:sldChg>
    </pc:docChg>
  </pc:docChgLst>
  <pc:docChgLst>
    <pc:chgData name="Martin Boejstrup" userId="71194732-9c68-4583-8e2a-977fd1671805" providerId="ADAL" clId="{82CD239E-EC95-4779-9F2C-EC554E955E36}"/>
    <pc:docChg chg="custSel delSld modSld">
      <pc:chgData name="Martin Boejstrup" userId="71194732-9c68-4583-8e2a-977fd1671805" providerId="ADAL" clId="{82CD239E-EC95-4779-9F2C-EC554E955E36}" dt="2019-04-24T20:39:06.304" v="58" actId="2696"/>
      <pc:docMkLst>
        <pc:docMk/>
      </pc:docMkLst>
      <pc:sldChg chg="del">
        <pc:chgData name="Martin Boejstrup" userId="71194732-9c68-4583-8e2a-977fd1671805" providerId="ADAL" clId="{82CD239E-EC95-4779-9F2C-EC554E955E36}" dt="2019-04-24T20:39:05.557" v="38" actId="2696"/>
        <pc:sldMkLst>
          <pc:docMk/>
          <pc:sldMk cId="3090371032" sldId="339"/>
        </pc:sldMkLst>
      </pc:sldChg>
      <pc:sldChg chg="del">
        <pc:chgData name="Martin Boejstrup" userId="71194732-9c68-4583-8e2a-977fd1671805" providerId="ADAL" clId="{82CD239E-EC95-4779-9F2C-EC554E955E36}" dt="2019-04-24T20:39:05.978" v="48" actId="2696"/>
        <pc:sldMkLst>
          <pc:docMk/>
          <pc:sldMk cId="1536573521" sldId="355"/>
        </pc:sldMkLst>
      </pc:sldChg>
      <pc:sldChg chg="del">
        <pc:chgData name="Martin Boejstrup" userId="71194732-9c68-4583-8e2a-977fd1671805" providerId="ADAL" clId="{82CD239E-EC95-4779-9F2C-EC554E955E36}" dt="2019-04-24T20:39:05.928" v="46" actId="2696"/>
        <pc:sldMkLst>
          <pc:docMk/>
          <pc:sldMk cId="4227565644" sldId="375"/>
        </pc:sldMkLst>
      </pc:sldChg>
      <pc:sldChg chg="del">
        <pc:chgData name="Martin Boejstrup" userId="71194732-9c68-4583-8e2a-977fd1671805" providerId="ADAL" clId="{82CD239E-EC95-4779-9F2C-EC554E955E36}" dt="2019-04-24T20:39:05.658" v="39" actId="2696"/>
        <pc:sldMkLst>
          <pc:docMk/>
          <pc:sldMk cId="3635668258" sldId="376"/>
        </pc:sldMkLst>
      </pc:sldChg>
      <pc:sldChg chg="del">
        <pc:chgData name="Martin Boejstrup" userId="71194732-9c68-4583-8e2a-977fd1671805" providerId="ADAL" clId="{82CD239E-EC95-4779-9F2C-EC554E955E36}" dt="2019-04-24T20:39:05.956" v="47" actId="2696"/>
        <pc:sldMkLst>
          <pc:docMk/>
          <pc:sldMk cId="1915636262" sldId="393"/>
        </pc:sldMkLst>
      </pc:sldChg>
      <pc:sldChg chg="modSp">
        <pc:chgData name="Martin Boejstrup" userId="71194732-9c68-4583-8e2a-977fd1671805" providerId="ADAL" clId="{82CD239E-EC95-4779-9F2C-EC554E955E36}" dt="2019-04-24T20:38:47.680" v="21" actId="255"/>
        <pc:sldMkLst>
          <pc:docMk/>
          <pc:sldMk cId="616292797" sldId="406"/>
        </pc:sldMkLst>
        <pc:spChg chg="mod">
          <ac:chgData name="Martin Boejstrup" userId="71194732-9c68-4583-8e2a-977fd1671805" providerId="ADAL" clId="{82CD239E-EC95-4779-9F2C-EC554E955E36}" dt="2019-04-24T20:38:47.680" v="21" actId="255"/>
          <ac:spMkLst>
            <pc:docMk/>
            <pc:sldMk cId="616292797" sldId="406"/>
            <ac:spMk id="2" creationId="{00000000-0000-0000-0000-000000000000}"/>
          </ac:spMkLst>
        </pc:spChg>
        <pc:spChg chg="mod">
          <ac:chgData name="Martin Boejstrup" userId="71194732-9c68-4583-8e2a-977fd1671805" providerId="ADAL" clId="{82CD239E-EC95-4779-9F2C-EC554E955E36}" dt="2019-04-24T20:38:03.627" v="11" actId="20577"/>
          <ac:spMkLst>
            <pc:docMk/>
            <pc:sldMk cId="616292797" sldId="406"/>
            <ac:spMk id="3" creationId="{00000000-0000-0000-0000-000000000000}"/>
          </ac:spMkLst>
        </pc:spChg>
      </pc:sldChg>
      <pc:sldChg chg="del">
        <pc:chgData name="Martin Boejstrup" userId="71194732-9c68-4583-8e2a-977fd1671805" providerId="ADAL" clId="{82CD239E-EC95-4779-9F2C-EC554E955E36}" dt="2019-04-24T20:38:54.988" v="22" actId="2696"/>
        <pc:sldMkLst>
          <pc:docMk/>
          <pc:sldMk cId="951385026" sldId="424"/>
        </pc:sldMkLst>
      </pc:sldChg>
      <pc:sldChg chg="del">
        <pc:chgData name="Martin Boejstrup" userId="71194732-9c68-4583-8e2a-977fd1671805" providerId="ADAL" clId="{82CD239E-EC95-4779-9F2C-EC554E955E36}" dt="2019-04-24T20:39:05.148" v="26" actId="2696"/>
        <pc:sldMkLst>
          <pc:docMk/>
          <pc:sldMk cId="2747851008" sldId="1954"/>
        </pc:sldMkLst>
      </pc:sldChg>
      <pc:sldChg chg="del">
        <pc:chgData name="Martin Boejstrup" userId="71194732-9c68-4583-8e2a-977fd1671805" providerId="ADAL" clId="{82CD239E-EC95-4779-9F2C-EC554E955E36}" dt="2019-04-24T20:39:05.174" v="27" actId="2696"/>
        <pc:sldMkLst>
          <pc:docMk/>
          <pc:sldMk cId="1391217279" sldId="1955"/>
        </pc:sldMkLst>
      </pc:sldChg>
      <pc:sldChg chg="del">
        <pc:chgData name="Martin Boejstrup" userId="71194732-9c68-4583-8e2a-977fd1671805" providerId="ADAL" clId="{82CD239E-EC95-4779-9F2C-EC554E955E36}" dt="2019-04-24T20:39:05.326" v="31" actId="2696"/>
        <pc:sldMkLst>
          <pc:docMk/>
          <pc:sldMk cId="3252547436" sldId="1956"/>
        </pc:sldMkLst>
      </pc:sldChg>
      <pc:sldChg chg="del">
        <pc:chgData name="Martin Boejstrup" userId="71194732-9c68-4583-8e2a-977fd1671805" providerId="ADAL" clId="{82CD239E-EC95-4779-9F2C-EC554E955E36}" dt="2019-04-24T20:39:05.362" v="32" actId="2696"/>
        <pc:sldMkLst>
          <pc:docMk/>
          <pc:sldMk cId="1489878610" sldId="1957"/>
        </pc:sldMkLst>
      </pc:sldChg>
      <pc:sldChg chg="del">
        <pc:chgData name="Martin Boejstrup" userId="71194732-9c68-4583-8e2a-977fd1671805" providerId="ADAL" clId="{82CD239E-EC95-4779-9F2C-EC554E955E36}" dt="2019-04-24T20:39:05.417" v="33" actId="2696"/>
        <pc:sldMkLst>
          <pc:docMk/>
          <pc:sldMk cId="1987129558" sldId="1958"/>
        </pc:sldMkLst>
      </pc:sldChg>
      <pc:sldChg chg="del">
        <pc:chgData name="Martin Boejstrup" userId="71194732-9c68-4583-8e2a-977fd1671805" providerId="ADAL" clId="{82CD239E-EC95-4779-9F2C-EC554E955E36}" dt="2019-04-24T20:39:05.440" v="34" actId="2696"/>
        <pc:sldMkLst>
          <pc:docMk/>
          <pc:sldMk cId="1905339940" sldId="1959"/>
        </pc:sldMkLst>
      </pc:sldChg>
      <pc:sldChg chg="del">
        <pc:chgData name="Martin Boejstrup" userId="71194732-9c68-4583-8e2a-977fd1671805" providerId="ADAL" clId="{82CD239E-EC95-4779-9F2C-EC554E955E36}" dt="2019-04-24T20:39:05.490" v="36" actId="2696"/>
        <pc:sldMkLst>
          <pc:docMk/>
          <pc:sldMk cId="1291375457" sldId="1960"/>
        </pc:sldMkLst>
      </pc:sldChg>
      <pc:sldChg chg="del">
        <pc:chgData name="Martin Boejstrup" userId="71194732-9c68-4583-8e2a-977fd1671805" providerId="ADAL" clId="{82CD239E-EC95-4779-9F2C-EC554E955E36}" dt="2019-04-24T20:39:05.685" v="40" actId="2696"/>
        <pc:sldMkLst>
          <pc:docMk/>
          <pc:sldMk cId="4177540873" sldId="1962"/>
        </pc:sldMkLst>
      </pc:sldChg>
      <pc:sldChg chg="del">
        <pc:chgData name="Martin Boejstrup" userId="71194732-9c68-4583-8e2a-977fd1671805" providerId="ADAL" clId="{82CD239E-EC95-4779-9F2C-EC554E955E36}" dt="2019-04-24T20:39:05.743" v="41" actId="2696"/>
        <pc:sldMkLst>
          <pc:docMk/>
          <pc:sldMk cId="2255395030" sldId="1963"/>
        </pc:sldMkLst>
      </pc:sldChg>
      <pc:sldChg chg="del">
        <pc:chgData name="Martin Boejstrup" userId="71194732-9c68-4583-8e2a-977fd1671805" providerId="ADAL" clId="{82CD239E-EC95-4779-9F2C-EC554E955E36}" dt="2019-04-24T20:39:05.771" v="42" actId="2696"/>
        <pc:sldMkLst>
          <pc:docMk/>
          <pc:sldMk cId="2601756216" sldId="1964"/>
        </pc:sldMkLst>
      </pc:sldChg>
      <pc:sldChg chg="del">
        <pc:chgData name="Martin Boejstrup" userId="71194732-9c68-4583-8e2a-977fd1671805" providerId="ADAL" clId="{82CD239E-EC95-4779-9F2C-EC554E955E36}" dt="2019-04-24T20:39:06.182" v="56" actId="2696"/>
        <pc:sldMkLst>
          <pc:docMk/>
          <pc:sldMk cId="1296905251" sldId="1969"/>
        </pc:sldMkLst>
      </pc:sldChg>
      <pc:sldChg chg="del">
        <pc:chgData name="Martin Boejstrup" userId="71194732-9c68-4583-8e2a-977fd1671805" providerId="ADAL" clId="{82CD239E-EC95-4779-9F2C-EC554E955E36}" dt="2019-04-24T20:39:05.810" v="44" actId="2696"/>
        <pc:sldMkLst>
          <pc:docMk/>
          <pc:sldMk cId="2238320125" sldId="1970"/>
        </pc:sldMkLst>
      </pc:sldChg>
      <pc:sldChg chg="del">
        <pc:chgData name="Martin Boejstrup" userId="71194732-9c68-4583-8e2a-977fd1671805" providerId="ADAL" clId="{82CD239E-EC95-4779-9F2C-EC554E955E36}" dt="2019-04-24T20:39:05.840" v="45" actId="2696"/>
        <pc:sldMkLst>
          <pc:docMk/>
          <pc:sldMk cId="3947320530" sldId="1971"/>
        </pc:sldMkLst>
      </pc:sldChg>
      <pc:sldChg chg="del">
        <pc:chgData name="Martin Boejstrup" userId="71194732-9c68-4583-8e2a-977fd1671805" providerId="ADAL" clId="{82CD239E-EC95-4779-9F2C-EC554E955E36}" dt="2019-04-24T20:39:05.204" v="28" actId="2696"/>
        <pc:sldMkLst>
          <pc:docMk/>
          <pc:sldMk cId="4099869315" sldId="1975"/>
        </pc:sldMkLst>
      </pc:sldChg>
      <pc:sldChg chg="del">
        <pc:chgData name="Martin Boejstrup" userId="71194732-9c68-4583-8e2a-977fd1671805" providerId="ADAL" clId="{82CD239E-EC95-4779-9F2C-EC554E955E36}" dt="2019-04-24T20:39:05.224" v="29" actId="2696"/>
        <pc:sldMkLst>
          <pc:docMk/>
          <pc:sldMk cId="2329514926" sldId="1976"/>
        </pc:sldMkLst>
      </pc:sldChg>
      <pc:sldChg chg="del">
        <pc:chgData name="Martin Boejstrup" userId="71194732-9c68-4583-8e2a-977fd1671805" providerId="ADAL" clId="{82CD239E-EC95-4779-9F2C-EC554E955E36}" dt="2019-04-24T20:39:05.459" v="35" actId="2696"/>
        <pc:sldMkLst>
          <pc:docMk/>
          <pc:sldMk cId="1271484545" sldId="1977"/>
        </pc:sldMkLst>
      </pc:sldChg>
      <pc:sldChg chg="del">
        <pc:chgData name="Martin Boejstrup" userId="71194732-9c68-4583-8e2a-977fd1671805" providerId="ADAL" clId="{82CD239E-EC95-4779-9F2C-EC554E955E36}" dt="2019-04-24T20:39:05.285" v="30" actId="2696"/>
        <pc:sldMkLst>
          <pc:docMk/>
          <pc:sldMk cId="3883288006" sldId="1979"/>
        </pc:sldMkLst>
      </pc:sldChg>
      <pc:sldChg chg="del">
        <pc:chgData name="Martin Boejstrup" userId="71194732-9c68-4583-8e2a-977fd1671805" providerId="ADAL" clId="{82CD239E-EC95-4779-9F2C-EC554E955E36}" dt="2019-04-24T20:39:06.034" v="50" actId="2696"/>
        <pc:sldMkLst>
          <pc:docMk/>
          <pc:sldMk cId="216073881" sldId="1980"/>
        </pc:sldMkLst>
      </pc:sldChg>
      <pc:sldChg chg="del">
        <pc:chgData name="Martin Boejstrup" userId="71194732-9c68-4583-8e2a-977fd1671805" providerId="ADAL" clId="{82CD239E-EC95-4779-9F2C-EC554E955E36}" dt="2019-04-24T20:39:06.076" v="53" actId="2696"/>
        <pc:sldMkLst>
          <pc:docMk/>
          <pc:sldMk cId="2402699077" sldId="1981"/>
        </pc:sldMkLst>
      </pc:sldChg>
      <pc:sldChg chg="del">
        <pc:chgData name="Martin Boejstrup" userId="71194732-9c68-4583-8e2a-977fd1671805" providerId="ADAL" clId="{82CD239E-EC95-4779-9F2C-EC554E955E36}" dt="2019-04-24T20:39:06.115" v="54" actId="2696"/>
        <pc:sldMkLst>
          <pc:docMk/>
          <pc:sldMk cId="1084192671" sldId="1982"/>
        </pc:sldMkLst>
      </pc:sldChg>
      <pc:sldChg chg="del">
        <pc:chgData name="Martin Boejstrup" userId="71194732-9c68-4583-8e2a-977fd1671805" providerId="ADAL" clId="{82CD239E-EC95-4779-9F2C-EC554E955E36}" dt="2019-04-24T20:39:06.054" v="51" actId="2696"/>
        <pc:sldMkLst>
          <pc:docMk/>
          <pc:sldMk cId="1640257625" sldId="1983"/>
        </pc:sldMkLst>
      </pc:sldChg>
      <pc:sldChg chg="del">
        <pc:chgData name="Martin Boejstrup" userId="71194732-9c68-4583-8e2a-977fd1671805" providerId="ADAL" clId="{82CD239E-EC95-4779-9F2C-EC554E955E36}" dt="2019-04-24T20:39:06.160" v="55" actId="2696"/>
        <pc:sldMkLst>
          <pc:docMk/>
          <pc:sldMk cId="2736054416" sldId="1984"/>
        </pc:sldMkLst>
      </pc:sldChg>
      <pc:sldChg chg="del">
        <pc:chgData name="Martin Boejstrup" userId="71194732-9c68-4583-8e2a-977fd1671805" providerId="ADAL" clId="{82CD239E-EC95-4779-9F2C-EC554E955E36}" dt="2019-04-24T20:39:06.286" v="57" actId="2696"/>
        <pc:sldMkLst>
          <pc:docMk/>
          <pc:sldMk cId="1204489627" sldId="1985"/>
        </pc:sldMkLst>
      </pc:sldChg>
      <pc:sldChg chg="del">
        <pc:chgData name="Martin Boejstrup" userId="71194732-9c68-4583-8e2a-977fd1671805" providerId="ADAL" clId="{82CD239E-EC95-4779-9F2C-EC554E955E36}" dt="2019-04-24T20:39:06.304" v="58" actId="2696"/>
        <pc:sldMkLst>
          <pc:docMk/>
          <pc:sldMk cId="2026981923" sldId="1986"/>
        </pc:sldMkLst>
      </pc:sldChg>
      <pc:sldChg chg="modSp del">
        <pc:chgData name="Martin Boejstrup" userId="71194732-9c68-4583-8e2a-977fd1671805" providerId="ADAL" clId="{82CD239E-EC95-4779-9F2C-EC554E955E36}" dt="2019-04-24T20:38:55.044" v="24" actId="2696"/>
        <pc:sldMkLst>
          <pc:docMk/>
          <pc:sldMk cId="595463222" sldId="1987"/>
        </pc:sldMkLst>
        <pc:spChg chg="mod">
          <ac:chgData name="Martin Boejstrup" userId="71194732-9c68-4583-8e2a-977fd1671805" providerId="ADAL" clId="{82CD239E-EC95-4779-9F2C-EC554E955E36}" dt="2019-04-24T20:38:25.034" v="12"/>
          <ac:spMkLst>
            <pc:docMk/>
            <pc:sldMk cId="595463222" sldId="1987"/>
            <ac:spMk id="2" creationId="{C0D54F28-1AF9-4619-ABB0-8CA869A47798}"/>
          </ac:spMkLst>
        </pc:spChg>
      </pc:sldChg>
      <pc:sldChg chg="del">
        <pc:chgData name="Martin Boejstrup" userId="71194732-9c68-4583-8e2a-977fd1671805" providerId="ADAL" clId="{82CD239E-EC95-4779-9F2C-EC554E955E36}" dt="2019-04-24T20:38:55.008" v="23" actId="2696"/>
        <pc:sldMkLst>
          <pc:docMk/>
          <pc:sldMk cId="1613932154" sldId="1988"/>
        </pc:sldMkLst>
      </pc:sldChg>
      <pc:sldChg chg="del">
        <pc:chgData name="Martin Boejstrup" userId="71194732-9c68-4583-8e2a-977fd1671805" providerId="ADAL" clId="{82CD239E-EC95-4779-9F2C-EC554E955E36}" dt="2019-04-24T20:39:05.126" v="25" actId="2696"/>
        <pc:sldMkLst>
          <pc:docMk/>
          <pc:sldMk cId="2029108572" sldId="1989"/>
        </pc:sldMkLst>
      </pc:sldChg>
      <pc:sldChg chg="del">
        <pc:chgData name="Martin Boejstrup" userId="71194732-9c68-4583-8e2a-977fd1671805" providerId="ADAL" clId="{82CD239E-EC95-4779-9F2C-EC554E955E36}" dt="2019-04-24T20:39:05.526" v="37" actId="2696"/>
        <pc:sldMkLst>
          <pc:docMk/>
          <pc:sldMk cId="3864912623" sldId="1990"/>
        </pc:sldMkLst>
      </pc:sldChg>
      <pc:sldChg chg="del">
        <pc:chgData name="Martin Boejstrup" userId="71194732-9c68-4583-8e2a-977fd1671805" providerId="ADAL" clId="{82CD239E-EC95-4779-9F2C-EC554E955E36}" dt="2019-04-24T20:39:05.791" v="43" actId="2696"/>
        <pc:sldMkLst>
          <pc:docMk/>
          <pc:sldMk cId="3867912028" sldId="1991"/>
        </pc:sldMkLst>
      </pc:sldChg>
      <pc:sldMasterChg chg="delSldLayout">
        <pc:chgData name="Martin Boejstrup" userId="71194732-9c68-4583-8e2a-977fd1671805" providerId="ADAL" clId="{82CD239E-EC95-4779-9F2C-EC554E955E36}" dt="2019-04-24T20:39:06.058" v="52" actId="2696"/>
        <pc:sldMasterMkLst>
          <pc:docMk/>
          <pc:sldMasterMk cId="1910751285" sldId="2147483648"/>
        </pc:sldMasterMkLst>
        <pc:sldLayoutChg chg="del">
          <pc:chgData name="Martin Boejstrup" userId="71194732-9c68-4583-8e2a-977fd1671805" providerId="ADAL" clId="{82CD239E-EC95-4779-9F2C-EC554E955E36}" dt="2019-04-24T20:39:06.058" v="52" actId="2696"/>
          <pc:sldLayoutMkLst>
            <pc:docMk/>
            <pc:sldMasterMk cId="1910751285" sldId="2147483648"/>
            <pc:sldLayoutMk cId="1410801721" sldId="2147483672"/>
          </pc:sldLayoutMkLst>
        </pc:sldLayoutChg>
        <pc:sldLayoutChg chg="del">
          <pc:chgData name="Martin Boejstrup" userId="71194732-9c68-4583-8e2a-977fd1671805" providerId="ADAL" clId="{82CD239E-EC95-4779-9F2C-EC554E955E36}" dt="2019-04-24T20:39:05.987" v="49" actId="2696"/>
          <pc:sldLayoutMkLst>
            <pc:docMk/>
            <pc:sldMasterMk cId="1910751285" sldId="2147483648"/>
            <pc:sldLayoutMk cId="583052357" sldId="2147483673"/>
          </pc:sldLayoutMkLst>
        </pc:sldLayoutChg>
      </pc:sldMasterChg>
    </pc:docChg>
  </pc:docChgLst>
  <pc:docChgLst>
    <pc:chgData name="Martin Boejstrup" userId="71194732-9c68-4583-8e2a-977fd1671805" providerId="ADAL" clId="{1BA03E07-55D9-40B3-93F2-63C6A79A7DAE}"/>
    <pc:docChg chg="undo custSel modSld">
      <pc:chgData name="Martin Boejstrup" userId="71194732-9c68-4583-8e2a-977fd1671805" providerId="ADAL" clId="{1BA03E07-55D9-40B3-93F2-63C6A79A7DAE}" dt="2021-12-20T08:02:33.434" v="3" actId="1076"/>
      <pc:docMkLst>
        <pc:docMk/>
      </pc:docMkLst>
      <pc:sldChg chg="modSp mod">
        <pc:chgData name="Martin Boejstrup" userId="71194732-9c68-4583-8e2a-977fd1671805" providerId="ADAL" clId="{1BA03E07-55D9-40B3-93F2-63C6A79A7DAE}" dt="2021-12-20T08:02:33.434" v="3" actId="1076"/>
        <pc:sldMkLst>
          <pc:docMk/>
          <pc:sldMk cId="218645287" sldId="299"/>
        </pc:sldMkLst>
        <pc:spChg chg="mod">
          <ac:chgData name="Martin Boejstrup" userId="71194732-9c68-4583-8e2a-977fd1671805" providerId="ADAL" clId="{1BA03E07-55D9-40B3-93F2-63C6A79A7DAE}" dt="2021-12-20T08:02:18.297" v="1" actId="1076"/>
          <ac:spMkLst>
            <pc:docMk/>
            <pc:sldMk cId="218645287" sldId="299"/>
            <ac:spMk id="57" creationId="{439FCEB6-8554-49CB-8FD9-6294198CBC1D}"/>
          </ac:spMkLst>
        </pc:spChg>
        <pc:spChg chg="mod">
          <ac:chgData name="Martin Boejstrup" userId="71194732-9c68-4583-8e2a-977fd1671805" providerId="ADAL" clId="{1BA03E07-55D9-40B3-93F2-63C6A79A7DAE}" dt="2021-12-20T08:02:33.434" v="3" actId="1076"/>
          <ac:spMkLst>
            <pc:docMk/>
            <pc:sldMk cId="218645287" sldId="299"/>
            <ac:spMk id="63" creationId="{45BE0750-CD3B-4BC1-BF03-3F3108DD0537}"/>
          </ac:spMkLst>
        </pc:spChg>
        <pc:picChg chg="mod">
          <ac:chgData name="Martin Boejstrup" userId="71194732-9c68-4583-8e2a-977fd1671805" providerId="ADAL" clId="{1BA03E07-55D9-40B3-93F2-63C6A79A7DAE}" dt="2021-12-20T08:02:28.245" v="2" actId="1076"/>
          <ac:picMkLst>
            <pc:docMk/>
            <pc:sldMk cId="218645287" sldId="299"/>
            <ac:picMk id="65" creationId="{9E4AE9D9-E824-4A36-ABE3-CFAAE7D7DB3B}"/>
          </ac:picMkLst>
        </pc:picChg>
      </pc:sldChg>
    </pc:docChg>
  </pc:docChgLst>
  <pc:docChgLst>
    <pc:chgData name="Martin Boejstrup" userId="71194732-9c68-4583-8e2a-977fd1671805" providerId="ADAL" clId="{56D734C9-F452-4867-A844-38C0F776F789}"/>
    <pc:docChg chg="custSel delSld modSld">
      <pc:chgData name="Martin Boejstrup" userId="71194732-9c68-4583-8e2a-977fd1671805" providerId="ADAL" clId="{56D734C9-F452-4867-A844-38C0F776F789}" dt="2019-09-16T14:03:07.295" v="146" actId="313"/>
      <pc:docMkLst>
        <pc:docMk/>
      </pc:docMkLst>
      <pc:sldChg chg="addSp modSp modNotesTx">
        <pc:chgData name="Martin Boejstrup" userId="71194732-9c68-4583-8e2a-977fd1671805" providerId="ADAL" clId="{56D734C9-F452-4867-A844-38C0F776F789}" dt="2019-09-16T14:03:07.295" v="146" actId="313"/>
        <pc:sldMkLst>
          <pc:docMk/>
          <pc:sldMk cId="2126450171" sldId="357"/>
        </pc:sldMkLst>
        <pc:spChg chg="add mod">
          <ac:chgData name="Martin Boejstrup" userId="71194732-9c68-4583-8e2a-977fd1671805" providerId="ADAL" clId="{56D734C9-F452-4867-A844-38C0F776F789}" dt="2019-09-16T14:03:07.295" v="146" actId="313"/>
          <ac:spMkLst>
            <pc:docMk/>
            <pc:sldMk cId="2126450171" sldId="357"/>
            <ac:spMk id="2" creationId="{452BCF3A-FBCE-427B-88E5-58302970188E}"/>
          </ac:spMkLst>
        </pc:spChg>
      </pc:sldChg>
      <pc:sldChg chg="del">
        <pc:chgData name="Martin Boejstrup" userId="71194732-9c68-4583-8e2a-977fd1671805" providerId="ADAL" clId="{56D734C9-F452-4867-A844-38C0F776F789}" dt="2019-08-16T11:59:47.722" v="0" actId="2696"/>
        <pc:sldMkLst>
          <pc:docMk/>
          <pc:sldMk cId="2237343013" sldId="358"/>
        </pc:sldMkLst>
      </pc:sldChg>
      <pc:sldChg chg="del">
        <pc:chgData name="Martin Boejstrup" userId="71194732-9c68-4583-8e2a-977fd1671805" providerId="ADAL" clId="{56D734C9-F452-4867-A844-38C0F776F789}" dt="2019-08-16T11:59:47.722" v="0" actId="2696"/>
        <pc:sldMkLst>
          <pc:docMk/>
          <pc:sldMk cId="1479579790" sldId="359"/>
        </pc:sldMkLst>
      </pc:sldChg>
      <pc:sldChg chg="del">
        <pc:chgData name="Martin Boejstrup" userId="71194732-9c68-4583-8e2a-977fd1671805" providerId="ADAL" clId="{56D734C9-F452-4867-A844-38C0F776F789}" dt="2019-08-16T11:59:47.722" v="0" actId="2696"/>
        <pc:sldMkLst>
          <pc:docMk/>
          <pc:sldMk cId="2987481146" sldId="360"/>
        </pc:sldMkLst>
      </pc:sldChg>
      <pc:sldChg chg="del">
        <pc:chgData name="Martin Boejstrup" userId="71194732-9c68-4583-8e2a-977fd1671805" providerId="ADAL" clId="{56D734C9-F452-4867-A844-38C0F776F789}" dt="2019-08-16T11:59:47.722" v="0" actId="2696"/>
        <pc:sldMkLst>
          <pc:docMk/>
          <pc:sldMk cId="715352664" sldId="368"/>
        </pc:sldMkLst>
      </pc:sldChg>
      <pc:sldChg chg="del">
        <pc:chgData name="Martin Boejstrup" userId="71194732-9c68-4583-8e2a-977fd1671805" providerId="ADAL" clId="{56D734C9-F452-4867-A844-38C0F776F789}" dt="2019-08-16T11:59:47.722" v="0" actId="2696"/>
        <pc:sldMkLst>
          <pc:docMk/>
          <pc:sldMk cId="1352561358" sldId="369"/>
        </pc:sldMkLst>
      </pc:sldChg>
      <pc:sldChg chg="del">
        <pc:chgData name="Martin Boejstrup" userId="71194732-9c68-4583-8e2a-977fd1671805" providerId="ADAL" clId="{56D734C9-F452-4867-A844-38C0F776F789}" dt="2019-08-16T11:59:47.722" v="0" actId="2696"/>
        <pc:sldMkLst>
          <pc:docMk/>
          <pc:sldMk cId="1972288790" sldId="370"/>
        </pc:sldMkLst>
      </pc:sldChg>
      <pc:sldChg chg="del">
        <pc:chgData name="Martin Boejstrup" userId="71194732-9c68-4583-8e2a-977fd1671805" providerId="ADAL" clId="{56D734C9-F452-4867-A844-38C0F776F789}" dt="2019-08-16T11:59:47.722" v="0" actId="2696"/>
        <pc:sldMkLst>
          <pc:docMk/>
          <pc:sldMk cId="1905316730" sldId="371"/>
        </pc:sldMkLst>
      </pc:sldChg>
      <pc:sldChg chg="del">
        <pc:chgData name="Martin Boejstrup" userId="71194732-9c68-4583-8e2a-977fd1671805" providerId="ADAL" clId="{56D734C9-F452-4867-A844-38C0F776F789}" dt="2019-08-16T11:59:47.722" v="0" actId="2696"/>
        <pc:sldMkLst>
          <pc:docMk/>
          <pc:sldMk cId="3648109412" sldId="372"/>
        </pc:sldMkLst>
      </pc:sldChg>
      <pc:sldChg chg="del">
        <pc:chgData name="Martin Boejstrup" userId="71194732-9c68-4583-8e2a-977fd1671805" providerId="ADAL" clId="{56D734C9-F452-4867-A844-38C0F776F789}" dt="2019-08-16T11:59:47.722" v="0" actId="2696"/>
        <pc:sldMkLst>
          <pc:docMk/>
          <pc:sldMk cId="4085343706" sldId="373"/>
        </pc:sldMkLst>
      </pc:sldChg>
      <pc:sldChg chg="del">
        <pc:chgData name="Martin Boejstrup" userId="71194732-9c68-4583-8e2a-977fd1671805" providerId="ADAL" clId="{56D734C9-F452-4867-A844-38C0F776F789}" dt="2019-08-16T11:59:47.722" v="0" actId="2696"/>
        <pc:sldMkLst>
          <pc:docMk/>
          <pc:sldMk cId="3699885717" sldId="374"/>
        </pc:sldMkLst>
      </pc:sldChg>
      <pc:sldChg chg="modNotesTx">
        <pc:chgData name="Martin Boejstrup" userId="71194732-9c68-4583-8e2a-977fd1671805" providerId="ADAL" clId="{56D734C9-F452-4867-A844-38C0F776F789}" dt="2019-09-16T14:01:13.317" v="16" actId="20577"/>
        <pc:sldMkLst>
          <pc:docMk/>
          <pc:sldMk cId="2876392712" sldId="392"/>
        </pc:sldMkLst>
      </pc:sldChg>
      <pc:sldMasterChg chg="delSldLayout">
        <pc:chgData name="Martin Boejstrup" userId="71194732-9c68-4583-8e2a-977fd1671805" providerId="ADAL" clId="{56D734C9-F452-4867-A844-38C0F776F789}" dt="2019-08-16T11:59:47.722" v="0" actId="2696"/>
        <pc:sldMasterMkLst>
          <pc:docMk/>
          <pc:sldMasterMk cId="1910751285" sldId="2147483648"/>
        </pc:sldMasterMkLst>
        <pc:sldLayoutChg chg="del">
          <pc:chgData name="Martin Boejstrup" userId="71194732-9c68-4583-8e2a-977fd1671805" providerId="ADAL" clId="{56D734C9-F452-4867-A844-38C0F776F789}" dt="2019-08-16T11:59:47.722" v="0" actId="2696"/>
          <pc:sldLayoutMkLst>
            <pc:docMk/>
            <pc:sldMasterMk cId="1910751285" sldId="2147483648"/>
            <pc:sldLayoutMk cId="1780444394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7FE22-034C-4479-A6EC-CA2ABAD629AA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103FA-631A-4F8B-B7D1-5B47674EB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79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763" y="485775"/>
            <a:ext cx="6099175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89DB6A-E92B-415B-AFB4-9C72D4A900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948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33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Documentation:</a:t>
            </a:r>
          </a:p>
          <a:p>
            <a:r>
              <a:rPr lang="en-US" dirty="0"/>
              <a:t>https://docs.microsoft.com/en-us/flow/modern-approvals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72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zphone</a:t>
            </a:r>
            <a:r>
              <a:rPr lang="en-US" dirty="0"/>
              <a:t> MS Power </a:t>
            </a:r>
            <a:r>
              <a:rPr lang="en-US"/>
              <a:t>User env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6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3/3/2022 4:17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30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3/3/2022 4:17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26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06D019-A458-4E87-ACC4-E001A88BB1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29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84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Flip to corp env and show some differences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23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2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83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57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4A68-6F7D-4AFB-A90D-754774F11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03973-5332-45E3-9438-5F21C580B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7B09C-6E8D-4B0C-BF0D-84A6AE0C7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7BB-2E07-48D5-9FB2-E119409C64D0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EDF17-B533-4A76-8226-C150A1B3A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515FE-F21D-4CAA-BE05-62FB3946D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1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EC41-3D9C-495F-8BCD-D8ED7BDB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406B7C-8F49-4837-AEAD-D17465646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C63D5-BE40-4258-B2D3-9895C83A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7BB-2E07-48D5-9FB2-E119409C64D0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003E1-4856-44D4-945D-0C5F3B42A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DE06A-7B85-495E-9AD8-638C6E0E7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76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4994B4-9553-4038-96A7-23B888FBBF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D02DC-3255-4877-AC5D-82C430F6B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A78FD-A8B2-4251-AF4C-4CB011B2D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7BB-2E07-48D5-9FB2-E119409C64D0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11C96-A6CD-43DE-A12E-8B8BB430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64AE-7FBD-419E-B1EF-B2B715077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28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" y="-1"/>
            <a:ext cx="12191136" cy="685848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273301" y="6118626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>
                <a:solidFill>
                  <a:schemeClr val="bg1"/>
                </a:solidFill>
              </a:rPr>
              <a:t>Microsoft Services</a:t>
            </a:r>
            <a:endParaRPr lang="en-US" sz="2353">
              <a:solidFill>
                <a:schemeClr val="bg1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0913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6093" y="2857236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781575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42475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725362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2019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9531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17888" y="1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 userDrawn="1"/>
        </p:nvSpPr>
        <p:spPr bwMode="auto">
          <a:xfrm>
            <a:off x="273301" y="6118626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/>
              <a:t>Microsoft Services</a:t>
            </a:r>
            <a:endParaRPr lang="en-US" sz="2353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96497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2431"/>
            <a:ext cx="1792850" cy="38410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358944" y="201449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/>
              <a:t>Microsoft Services</a:t>
            </a:r>
            <a:endParaRPr lang="en-US" sz="2353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44543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442861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72395-B9EF-4528-830A-EB06019D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6722-CB49-4721-827F-2AC761002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E3AD1-D67A-42C9-B7EB-EEE267816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7BB-2E07-48D5-9FB2-E119409C64D0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BC2D8-9592-4803-B2DC-AC7A3B66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21DEB-68F9-4A11-8399-5893C19F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06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761064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167367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8D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326692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36571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496934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105206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129357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669727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24108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19171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0F4F-1BF2-464B-AFB2-C08AF27C6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18D1F-A16B-4183-946C-CA11CAA30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7310-3141-47C9-B254-D50B5C681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7BB-2E07-48D5-9FB2-E119409C64D0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CF496-3270-4B1F-AE0D-ADFFDB64D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83CC-3E45-4995-ACDE-C53F091A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976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46086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90867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73621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37886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953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975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960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29655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9857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5413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B040-405A-4801-BB9B-DF93980E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1F04C-80F9-481D-8650-04A51F8E3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7F0B3-439E-4A55-A2B0-3019AFF2C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BC51B-E02D-4F56-9B38-D1BD2176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7BB-2E07-48D5-9FB2-E119409C64D0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04DC4-82B2-4F2D-9917-9AA81504E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81725-06C0-4A44-8E70-FCE45BC78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14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885126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AD7CD-F995-4D9E-BBE4-8DF92EC4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3812D-BA60-4D64-AB97-F02C52149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F1243-76BD-4D17-BE41-ACACA0BC4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2A5C00-8222-4551-920F-F8B739EC5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1B8D51-D628-434A-8093-7A083DD649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166ADF-4449-4D88-965A-0C33B9F02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7BB-2E07-48D5-9FB2-E119409C64D0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54E9F6-A90D-48BC-96BF-15EF4A5C9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35154E-AC71-4F19-B410-38CA668C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7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9F9E-B677-4194-83F4-611ADD92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E4CBC-DF2B-4791-A230-4BD78541B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7BB-2E07-48D5-9FB2-E119409C64D0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34C023-4A0B-4483-A903-E51B5358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07816-F3A3-4B06-842A-2CB2DE6B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8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C649B1-6A33-487B-867C-54FFA11EF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7BB-2E07-48D5-9FB2-E119409C64D0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394E5-88F4-410F-9C78-A50D30044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63B66-0527-4F44-8BBD-CE74E2E2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36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711E-CD6F-409F-BBA2-D7139A9A0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3A523-2AC5-469B-8567-7FA30BDAC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4955F-6C4C-4F5E-93DA-EFF4414B2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E4F74-01EC-484C-9B0C-26B7C1CED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7BB-2E07-48D5-9FB2-E119409C64D0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19CCD-5434-411F-80B6-6BDC648F1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1213C9-F847-4171-A462-1E69B8C1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62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B570B-83EA-4ECA-ABD0-401E691C5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C24886-666D-46A8-AFF2-C9E12C51E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A4A7C-F776-4D10-A56A-B50E212C7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DBAA1-FD83-4BA0-8B14-E7A4D32CD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7BB-2E07-48D5-9FB2-E119409C64D0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39E0B-FEFA-447F-8EF6-E4ADAAB91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46855-0294-4E9E-8979-1CEF8B9F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4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BBA6BB-ED66-47F1-B384-7BBE70D11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4CC78-E5A9-470A-BEBE-8D34D42D2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FA99E-4A2D-4E66-95E6-C20E49EC0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C7BB-2E07-48D5-9FB2-E119409C64D0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32470-9C1B-4A74-B3BF-B33B65F48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D0101-1538-48D0-B5F8-B4E59CA3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5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6" r:id="rId13"/>
    <p:sldLayoutId id="2147483669" r:id="rId14"/>
    <p:sldLayoutId id="2147483670" r:id="rId15"/>
    <p:sldLayoutId id="214748369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3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11" Type="http://schemas.openxmlformats.org/officeDocument/2006/relationships/image" Target="../media/image15.png"/><Relationship Id="rId5" Type="http://schemas.openxmlformats.org/officeDocument/2006/relationships/image" Target="../media/image9.emf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image" Target="../media/image8.emf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02" y="2116891"/>
            <a:ext cx="6276530" cy="17931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Segoe UI Light" panose="020B0502040204020203" pitchFamily="34" charset="0"/>
                <a:cs typeface="Segoe UI" panose="020B0502040204020203" pitchFamily="34" charset="0"/>
              </a:rPr>
              <a:t>Power Automate - Power User</a:t>
            </a:r>
            <a:br>
              <a:rPr lang="en-US" sz="4000" dirty="0">
                <a:latin typeface="Segoe UI Light" panose="020B0502040204020203" pitchFamily="34" charset="0"/>
                <a:cs typeface="Segoe UI" panose="020B0502040204020203" pitchFamily="34" charset="0"/>
              </a:rPr>
            </a:br>
            <a:r>
              <a:rPr lang="en-US" sz="34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Module 1 – Introduction &amp; Overview</a:t>
            </a:r>
            <a:endParaRPr lang="en-US" sz="3400" dirty="0"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" panose="020B0502040204020203" pitchFamily="34" charset="0"/>
              </a:rPr>
              <a:t>Sheldon Ledbetter</a:t>
            </a:r>
            <a:br>
              <a:rPr lang="en-US" dirty="0">
                <a:latin typeface="Segoe UI Light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Principle </a:t>
            </a:r>
            <a:r>
              <a:rPr lang="en-US" dirty="0">
                <a:latin typeface="Segoe UI Light" panose="020B0502040204020203" pitchFamily="34" charset="0"/>
                <a:cs typeface="Segoe UI" panose="020B0502040204020203" pitchFamily="34" charset="0"/>
              </a:rPr>
              <a:t>Customer Engineer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9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180F83-52B8-4BE7-A65F-37A1C7261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843" y="1596780"/>
            <a:ext cx="4070628" cy="439947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7CFE05F-67EA-43FE-A9C2-E60F85836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078" y="134026"/>
            <a:ext cx="11981652" cy="829065"/>
          </a:xfrm>
        </p:spPr>
        <p:txBody>
          <a:bodyPr>
            <a:noAutofit/>
          </a:bodyPr>
          <a:lstStyle/>
          <a:p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 your own flows in an easy-to-use Visual Designer</a:t>
            </a:r>
            <a:endParaRPr lang="en-US" sz="40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A4A4D9-82BB-4745-8D0B-9BDDA2E3933D}"/>
              </a:ext>
            </a:extLst>
          </p:cNvPr>
          <p:cNvSpPr txBox="1">
            <a:spLocks/>
          </p:cNvSpPr>
          <p:nvPr/>
        </p:nvSpPr>
        <p:spPr>
          <a:xfrm>
            <a:off x="372078" y="1094838"/>
            <a:ext cx="6272562" cy="582558"/>
          </a:xfrm>
        </p:spPr>
        <p:txBody>
          <a:bodyPr>
            <a:normAutofit fontScale="92500"/>
          </a:bodyPr>
          <a:lstStyle>
            <a:lvl1pPr marL="285747" indent="-285747" algn="l" defTabSz="508623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lang="en-US" sz="2000" b="0" kern="1200" cap="none" spc="0" baseline="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2432" indent="-285747" algn="l" defTabSz="508623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16" indent="-285747" algn="l" defTabSz="508623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7391" indent="-285747" algn="l" defTabSz="508623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4489" indent="0" algn="l" defTabSz="508623" rtl="0" eaLnBrk="1" latinLnBrk="0" hangingPunct="1">
              <a:spcBef>
                <a:spcPct val="20000"/>
              </a:spcBef>
              <a:buFont typeface="Arial"/>
              <a:buNone/>
              <a:defRPr sz="13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97425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06046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4667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3290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Sending an Exchange email when a new file is </a:t>
            </a:r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added</a:t>
            </a: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Dropbox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59B793-4D86-4AD5-BBE5-B7253D238534}"/>
              </a:ext>
            </a:extLst>
          </p:cNvPr>
          <p:cNvGrpSpPr/>
          <p:nvPr/>
        </p:nvGrpSpPr>
        <p:grpSpPr>
          <a:xfrm>
            <a:off x="3" y="3242286"/>
            <a:ext cx="12022662" cy="2681626"/>
            <a:chOff x="371820" y="3514284"/>
            <a:chExt cx="11053097" cy="273578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EAF56A0-9268-4F4B-82E7-B8465E60A160}"/>
                </a:ext>
              </a:extLst>
            </p:cNvPr>
            <p:cNvGrpSpPr/>
            <p:nvPr/>
          </p:nvGrpSpPr>
          <p:grpSpPr>
            <a:xfrm>
              <a:off x="371820" y="4322107"/>
              <a:ext cx="3223219" cy="914400"/>
              <a:chOff x="553271" y="2032528"/>
              <a:chExt cx="1929842" cy="9144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6E20E47-F643-4283-AB36-79605D0A5BF9}"/>
                  </a:ext>
                </a:extLst>
              </p:cNvPr>
              <p:cNvSpPr/>
              <p:nvPr/>
            </p:nvSpPr>
            <p:spPr>
              <a:xfrm>
                <a:off x="553271" y="2032528"/>
                <a:ext cx="1923832" cy="845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896354"/>
                <a:r>
                  <a:rPr lang="en-US" sz="1568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Authenticate to your O365 account.</a:t>
                </a:r>
                <a:br>
                  <a:rPr lang="en-US" sz="1568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</a:br>
                <a:br>
                  <a:rPr lang="en-US" sz="1568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</a:br>
                <a:r>
                  <a:rPr lang="en-US" sz="1568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Build email </a:t>
                </a:r>
                <a:r>
                  <a:rPr lang="en-US" sz="1568" i="1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Subject</a:t>
                </a:r>
                <a:r>
                  <a:rPr lang="en-US" sz="1568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and </a:t>
                </a:r>
                <a:r>
                  <a:rPr lang="en-US" sz="1568" i="1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Body</a:t>
                </a:r>
              </a:p>
            </p:txBody>
          </p:sp>
          <p:sp>
            <p:nvSpPr>
              <p:cNvPr id="36" name="Line Callout 2 (Accent Bar) 15">
                <a:extLst>
                  <a:ext uri="{FF2B5EF4-FFF2-40B4-BE49-F238E27FC236}">
                    <a16:creationId xmlns:a16="http://schemas.microsoft.com/office/drawing/2014/main" id="{C30354BE-9792-4152-A65E-81CDE01CF587}"/>
                  </a:ext>
                </a:extLst>
              </p:cNvPr>
              <p:cNvSpPr/>
              <p:nvPr/>
            </p:nvSpPr>
            <p:spPr>
              <a:xfrm flipH="1">
                <a:off x="2399145" y="2184928"/>
                <a:ext cx="83968" cy="762000"/>
              </a:xfrm>
              <a:prstGeom prst="accentCallout2">
                <a:avLst>
                  <a:gd name="adj1" fmla="val 18750"/>
                  <a:gd name="adj2" fmla="val -8333"/>
                  <a:gd name="adj3" fmla="val -5738"/>
                  <a:gd name="adj4" fmla="val -198011"/>
                  <a:gd name="adj5" fmla="val -99148"/>
                  <a:gd name="adj6" fmla="val -432842"/>
                </a:avLst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6354"/>
                <a:endParaRPr lang="en-US" sz="1765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4B75175-5EC8-4553-83E5-1946D84F8498}"/>
                </a:ext>
              </a:extLst>
            </p:cNvPr>
            <p:cNvGrpSpPr/>
            <p:nvPr/>
          </p:nvGrpSpPr>
          <p:grpSpPr>
            <a:xfrm flipH="1">
              <a:off x="9114659" y="3514284"/>
              <a:ext cx="2310258" cy="1078827"/>
              <a:chOff x="400006" y="1914403"/>
              <a:chExt cx="1926590" cy="107882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AA9E052-D5CC-4709-BA63-D4D940D1DD39}"/>
                  </a:ext>
                </a:extLst>
              </p:cNvPr>
              <p:cNvSpPr/>
              <p:nvPr/>
            </p:nvSpPr>
            <p:spPr>
              <a:xfrm>
                <a:off x="400006" y="1914403"/>
                <a:ext cx="1926590" cy="10788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896354"/>
                <a:r>
                  <a:rPr lang="en-US" sz="1568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Choose to include properties from previous step (Dropbox file) to improve relevance</a:t>
                </a:r>
              </a:p>
            </p:txBody>
          </p:sp>
          <p:sp>
            <p:nvSpPr>
              <p:cNvPr id="34" name="Line Callout 2 (Accent Bar) 18">
                <a:extLst>
                  <a:ext uri="{FF2B5EF4-FFF2-40B4-BE49-F238E27FC236}">
                    <a16:creationId xmlns:a16="http://schemas.microsoft.com/office/drawing/2014/main" id="{70072E1A-5511-46ED-B809-C9E573960AD6}"/>
                  </a:ext>
                </a:extLst>
              </p:cNvPr>
              <p:cNvSpPr/>
              <p:nvPr/>
            </p:nvSpPr>
            <p:spPr>
              <a:xfrm flipH="1">
                <a:off x="2128974" y="2024997"/>
                <a:ext cx="160340" cy="880005"/>
              </a:xfrm>
              <a:prstGeom prst="accentCallout2">
                <a:avLst>
                  <a:gd name="adj1" fmla="val 79661"/>
                  <a:gd name="adj2" fmla="val -8817"/>
                  <a:gd name="adj3" fmla="val 82284"/>
                  <a:gd name="adj4" fmla="val -545901"/>
                  <a:gd name="adj5" fmla="val 82917"/>
                  <a:gd name="adj6" fmla="val -565874"/>
                </a:avLst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6354"/>
                <a:endParaRPr lang="en-US" sz="1765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532BF2C-0B7D-4449-AC58-1787D0F8EDD5}"/>
                </a:ext>
              </a:extLst>
            </p:cNvPr>
            <p:cNvGrpSpPr/>
            <p:nvPr/>
          </p:nvGrpSpPr>
          <p:grpSpPr>
            <a:xfrm flipH="1">
              <a:off x="9159365" y="5153104"/>
              <a:ext cx="2265552" cy="1096967"/>
              <a:chOff x="556574" y="2328862"/>
              <a:chExt cx="1798807" cy="109696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37D476D-6E4D-4848-B1C1-9E309245D6B0}"/>
                  </a:ext>
                </a:extLst>
              </p:cNvPr>
              <p:cNvSpPr/>
              <p:nvPr/>
            </p:nvSpPr>
            <p:spPr>
              <a:xfrm>
                <a:off x="556574" y="2328862"/>
                <a:ext cx="1798807" cy="1096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896354"/>
                <a:r>
                  <a:rPr lang="en-US" sz="1568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Specify </a:t>
                </a:r>
                <a:r>
                  <a:rPr lang="en-US" sz="1568" i="1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Send To</a:t>
                </a:r>
                <a:r>
                  <a:rPr lang="en-US" sz="1568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email address and additional properties (optional): </a:t>
                </a:r>
                <a:r>
                  <a:rPr lang="en-US" sz="1568" i="1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From</a:t>
                </a:r>
                <a:r>
                  <a:rPr lang="en-US" sz="1568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</a:t>
                </a:r>
                <a:r>
                  <a:rPr lang="en-US" sz="1568" i="1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CC</a:t>
                </a:r>
                <a:r>
                  <a:rPr lang="en-US" sz="1568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</a:t>
                </a:r>
                <a:r>
                  <a:rPr lang="en-US" sz="1568" i="1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BCC</a:t>
                </a:r>
                <a:r>
                  <a:rPr lang="en-US" sz="1568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and </a:t>
                </a:r>
                <a:r>
                  <a:rPr lang="en-US" sz="1568" i="1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Importance</a:t>
                </a:r>
              </a:p>
            </p:txBody>
          </p:sp>
          <p:sp>
            <p:nvSpPr>
              <p:cNvPr id="32" name="Line Callout 2 (Accent Bar) 21">
                <a:extLst>
                  <a:ext uri="{FF2B5EF4-FFF2-40B4-BE49-F238E27FC236}">
                    <a16:creationId xmlns:a16="http://schemas.microsoft.com/office/drawing/2014/main" id="{93502780-2656-4264-B3B5-FA2AA9ADFCA9}"/>
                  </a:ext>
                </a:extLst>
              </p:cNvPr>
              <p:cNvSpPr/>
              <p:nvPr/>
            </p:nvSpPr>
            <p:spPr>
              <a:xfrm flipH="1">
                <a:off x="2193441" y="2439456"/>
                <a:ext cx="160340" cy="880005"/>
              </a:xfrm>
              <a:prstGeom prst="accentCallout2">
                <a:avLst>
                  <a:gd name="adj1" fmla="val 79661"/>
                  <a:gd name="adj2" fmla="val -8817"/>
                  <a:gd name="adj3" fmla="val 79513"/>
                  <a:gd name="adj4" fmla="val -230144"/>
                  <a:gd name="adj5" fmla="val 37585"/>
                  <a:gd name="adj6" fmla="val -597114"/>
                </a:avLst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6354"/>
                <a:endParaRPr lang="en-US" sz="1765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4B69CB-ECE0-47FB-B29F-F50FD4ADCA27}"/>
              </a:ext>
            </a:extLst>
          </p:cNvPr>
          <p:cNvGrpSpPr/>
          <p:nvPr/>
        </p:nvGrpSpPr>
        <p:grpSpPr>
          <a:xfrm>
            <a:off x="149633" y="2242319"/>
            <a:ext cx="3481477" cy="896298"/>
            <a:chOff x="563067" y="2099554"/>
            <a:chExt cx="2321312" cy="9144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AD240B8-A504-42E9-8CC4-8B6934B557E0}"/>
                </a:ext>
              </a:extLst>
            </p:cNvPr>
            <p:cNvSpPr/>
            <p:nvPr/>
          </p:nvSpPr>
          <p:spPr>
            <a:xfrm>
              <a:off x="563067" y="2099554"/>
              <a:ext cx="2321312" cy="845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896354"/>
              <a:r>
                <a:rPr lang="en-US" sz="1568" dirty="0">
                  <a:solidFill>
                    <a:srgbClr val="505050">
                      <a:lumMod val="85000"/>
                      <a:lumOff val="15000"/>
                    </a:srgb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Authenticate to your Dropbox account. </a:t>
              </a:r>
              <a:br>
                <a:rPr lang="en-US" sz="1568" dirty="0">
                  <a:solidFill>
                    <a:srgbClr val="505050">
                      <a:lumMod val="85000"/>
                      <a:lumOff val="15000"/>
                    </a:srgb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1568" dirty="0">
                <a:solidFill>
                  <a:srgbClr val="505050">
                    <a:lumMod val="85000"/>
                    <a:lumOff val="1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r" defTabSz="896354"/>
              <a:r>
                <a:rPr lang="en-US" sz="1568" dirty="0">
                  <a:solidFill>
                    <a:srgbClr val="505050">
                      <a:lumMod val="85000"/>
                      <a:lumOff val="15000"/>
                    </a:srgb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Select folder to monitor</a:t>
              </a:r>
            </a:p>
          </p:txBody>
        </p:sp>
        <p:sp>
          <p:nvSpPr>
            <p:cNvPr id="41" name="Line Callout 2 (Accent Bar) 12">
              <a:extLst>
                <a:ext uri="{FF2B5EF4-FFF2-40B4-BE49-F238E27FC236}">
                  <a16:creationId xmlns:a16="http://schemas.microsoft.com/office/drawing/2014/main" id="{351E746A-D05F-45A7-B8BE-0BE0A356860B}"/>
                </a:ext>
              </a:extLst>
            </p:cNvPr>
            <p:cNvSpPr/>
            <p:nvPr/>
          </p:nvSpPr>
          <p:spPr>
            <a:xfrm flipH="1">
              <a:off x="2791379" y="2251954"/>
              <a:ext cx="83968" cy="762000"/>
            </a:xfrm>
            <a:prstGeom prst="accentCallout2">
              <a:avLst>
                <a:gd name="adj1" fmla="val 18750"/>
                <a:gd name="adj2" fmla="val -8333"/>
                <a:gd name="adj3" fmla="val -7338"/>
                <a:gd name="adj4" fmla="val -198881"/>
                <a:gd name="adj5" fmla="val -40235"/>
                <a:gd name="adj6" fmla="val -369041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6354"/>
              <a:endParaRPr lang="en-US" sz="1765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505E18B-3795-498E-85BA-54A11D511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072" y="2311085"/>
            <a:ext cx="1785069" cy="139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390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B3D969-BF46-4418-ACBA-8671B6820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61" y="271815"/>
            <a:ext cx="6159759" cy="689233"/>
          </a:xfrm>
        </p:spPr>
        <p:txBody>
          <a:bodyPr>
            <a:noAutofit/>
          </a:bodyPr>
          <a:lstStyle/>
          <a:p>
            <a:r>
              <a:rPr lang="en-US" dirty="0">
                <a:cs typeface="Segoe UI Light" panose="020B0502040204020203" pitchFamily="34" charset="0"/>
              </a:rPr>
              <a:t>Track history of flow runs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4EA01-28C3-474A-ABBE-974E3A996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71" y="5004470"/>
            <a:ext cx="7946412" cy="1733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51F4A-DE16-4FB9-8E02-6EE68C7BA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916" y="335506"/>
            <a:ext cx="4742026" cy="4414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F917BC-A0B3-4A40-9608-474DB0006562}"/>
              </a:ext>
            </a:extLst>
          </p:cNvPr>
          <p:cNvSpPr txBox="1"/>
          <p:nvPr/>
        </p:nvSpPr>
        <p:spPr>
          <a:xfrm>
            <a:off x="482111" y="1394088"/>
            <a:ext cx="5613889" cy="2742005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lvl="0"/>
            <a:r>
              <a:rPr lang="en-US" sz="2745" dirty="0"/>
              <a:t>Run history stored for 30 days</a:t>
            </a:r>
          </a:p>
          <a:p>
            <a:pPr lvl="0"/>
            <a:endParaRPr lang="en-US" sz="2745" dirty="0"/>
          </a:p>
          <a:p>
            <a:pPr lvl="0"/>
            <a:r>
              <a:rPr lang="en-US" sz="2745" dirty="0"/>
              <a:t>See flow run success or failure with ability </a:t>
            </a:r>
          </a:p>
          <a:p>
            <a:pPr lvl="0"/>
            <a:r>
              <a:rPr lang="en-US" sz="2745" dirty="0"/>
              <a:t>to dive </a:t>
            </a:r>
            <a:r>
              <a:rPr lang="en-US" sz="2745"/>
              <a:t>into more </a:t>
            </a:r>
            <a:r>
              <a:rPr lang="en-US" sz="2745" dirty="0"/>
              <a:t>details as needed</a:t>
            </a:r>
            <a:endParaRPr lang="de-AT" sz="2745" dirty="0"/>
          </a:p>
          <a:p>
            <a:pPr>
              <a:lnSpc>
                <a:spcPct val="110000"/>
              </a:lnSpc>
              <a:spcBef>
                <a:spcPts val="1961"/>
              </a:spcBef>
            </a:pPr>
            <a:endParaRPr lang="en-US" sz="1961" spc="49" dirty="0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39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DA9BF1-7541-468B-986B-CBB49F8E7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12" y="206505"/>
            <a:ext cx="10515600" cy="875402"/>
          </a:xfrm>
        </p:spPr>
        <p:txBody>
          <a:bodyPr>
            <a:normAutofit/>
          </a:bodyPr>
          <a:lstStyle/>
          <a:p>
            <a:r>
              <a:rPr lang="en-US" dirty="0">
                <a:cs typeface="Segoe UI Light" panose="020B0502040204020203" pitchFamily="34" charset="0"/>
              </a:rPr>
              <a:t>Power Automate – Mobile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92FAC-355E-489E-814F-55B454F16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22" y="1501363"/>
            <a:ext cx="10880688" cy="31007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2BCF3A-FBCE-427B-88E5-58302970188E}"/>
              </a:ext>
            </a:extLst>
          </p:cNvPr>
          <p:cNvSpPr txBox="1"/>
          <p:nvPr/>
        </p:nvSpPr>
        <p:spPr>
          <a:xfrm>
            <a:off x="1153603" y="5171971"/>
            <a:ext cx="988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the Power Automate Mobile App – go to the app store, install and sign in with your account</a:t>
            </a:r>
          </a:p>
        </p:txBody>
      </p:sp>
    </p:spTree>
    <p:extLst>
      <p:ext uri="{BB962C8B-B14F-4D97-AF65-F5344CB8AC3E}">
        <p14:creationId xmlns:p14="http://schemas.microsoft.com/office/powerpoint/2010/main" val="2126450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7076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80ACFE-AA65-45F2-9917-90F629E932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3942" b="1800"/>
          <a:stretch/>
        </p:blipFill>
        <p:spPr>
          <a:xfrm>
            <a:off x="0" y="0"/>
            <a:ext cx="12191980" cy="68570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 vert="horz" lIns="89642" tIns="44821" rIns="89642" bIns="44821" rtlCol="0" anchor="ctr">
            <a:normAutofit/>
          </a:bodyPr>
          <a:lstStyle/>
          <a:p>
            <a:pPr defTabSz="896386"/>
            <a:r>
              <a:rPr lang="en-US" sz="4313">
                <a:solidFill>
                  <a:srgbClr val="FFFFFF"/>
                </a:solidFill>
              </a:rPr>
              <a:t>Objective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94267" y="2052321"/>
            <a:ext cx="11074400" cy="4006110"/>
          </a:xfrm>
        </p:spPr>
        <p:txBody>
          <a:bodyPr vert="horz" lIns="89642" tIns="44821" rIns="89642" bIns="44821" rtlCol="0">
            <a:normAutofit/>
          </a:bodyPr>
          <a:lstStyle/>
          <a:p>
            <a:pPr marL="0" indent="0" defTabSz="896386">
              <a:buNone/>
            </a:pPr>
            <a:r>
              <a:rPr lang="en-US" dirty="0">
                <a:solidFill>
                  <a:srgbClr val="FFFFFF"/>
                </a:solidFill>
                <a:latin typeface="+mn-lt"/>
              </a:rPr>
              <a:t>In this module you will get an introduction to Power Automate and an overview of the components </a:t>
            </a:r>
          </a:p>
        </p:txBody>
      </p:sp>
    </p:spTree>
    <p:extLst>
      <p:ext uri="{BB962C8B-B14F-4D97-AF65-F5344CB8AC3E}">
        <p14:creationId xmlns:p14="http://schemas.microsoft.com/office/powerpoint/2010/main" val="358193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">
            <a:extLst>
              <a:ext uri="{FF2B5EF4-FFF2-40B4-BE49-F238E27FC236}">
                <a16:creationId xmlns:a16="http://schemas.microsoft.com/office/drawing/2014/main" id="{5F0951A1-1CA6-4BC2-8C35-DBF4668F9F78}"/>
              </a:ext>
            </a:extLst>
          </p:cNvPr>
          <p:cNvSpPr txBox="1">
            <a:spLocks/>
          </p:cNvSpPr>
          <p:nvPr/>
        </p:nvSpPr>
        <p:spPr>
          <a:xfrm>
            <a:off x="0" y="52586"/>
            <a:ext cx="12191999" cy="987753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lang="en-US" sz="4800" b="0" cap="none" spc="-102" baseline="0" dirty="0" smtClean="0">
                <a:ln w="3175">
                  <a:noFill/>
                </a:ln>
                <a:gradFill>
                  <a:gsLst>
                    <a:gs pos="21239">
                      <a:schemeClr val="bg2">
                        <a:lumMod val="50000"/>
                      </a:schemeClr>
                    </a:gs>
                    <a:gs pos="84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effectLst/>
                <a:latin typeface="+mj-lt"/>
                <a:cs typeface="Segoe UI" pitchFamily="34" charset="0"/>
              </a:defRPr>
            </a:lvl1pPr>
          </a:lstStyle>
          <a:p>
            <a:pPr defTabSz="896214">
              <a:defRPr/>
            </a:pPr>
            <a:r>
              <a:rPr lang="en-US" sz="4705" kern="0" spc="-100" dirty="0">
                <a:solidFill>
                  <a:srgbClr val="353535"/>
                </a:solidFill>
                <a:latin typeface="+mn-lt"/>
                <a:cs typeface="Segoe UI Semibold" panose="020B0702040204020203" pitchFamily="34" charset="0"/>
              </a:rPr>
              <a:t>Business Application Platform</a:t>
            </a:r>
          </a:p>
          <a:p>
            <a:pPr defTabSz="896214">
              <a:defRPr/>
            </a:pPr>
            <a:r>
              <a:rPr lang="en-US" sz="3529" kern="0" spc="-100" dirty="0">
                <a:solidFill>
                  <a:srgbClr val="353535"/>
                </a:solidFill>
                <a:latin typeface="+mn-lt"/>
                <a:cs typeface="Segoe UI Semilight" panose="020B0402040204020203" pitchFamily="34" charset="0"/>
              </a:rPr>
              <a:t>A single, unified extensibility platform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6892154-FC72-4E2C-81FC-08918FF8E818}"/>
              </a:ext>
            </a:extLst>
          </p:cNvPr>
          <p:cNvGrpSpPr/>
          <p:nvPr/>
        </p:nvGrpSpPr>
        <p:grpSpPr>
          <a:xfrm>
            <a:off x="4273576" y="4194748"/>
            <a:ext cx="3395875" cy="1297189"/>
            <a:chOff x="7265173" y="5777388"/>
            <a:chExt cx="2588965" cy="988958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A3F2487-72B8-4B4A-BCB4-B6699423E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2024" y="5801421"/>
              <a:ext cx="349314" cy="453132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D2AB701-E5BD-4B5B-AD5A-E6A96FE65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32722" y="5777388"/>
              <a:ext cx="449399" cy="501189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15A56E8-53B6-41CA-834B-AAE88BB173AD}"/>
                </a:ext>
              </a:extLst>
            </p:cNvPr>
            <p:cNvSpPr txBox="1"/>
            <p:nvPr/>
          </p:nvSpPr>
          <p:spPr>
            <a:xfrm>
              <a:off x="7265173" y="6283279"/>
              <a:ext cx="1083018" cy="483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896386">
                <a:defRPr/>
              </a:pPr>
              <a:r>
                <a:rPr lang="en-US" sz="1765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Common </a:t>
              </a:r>
              <a:br>
                <a:rPr lang="en-US" sz="1765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765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Service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5BFD40B-B7FA-4678-A5A3-636E9FB61DC8}"/>
                </a:ext>
              </a:extLst>
            </p:cNvPr>
            <p:cNvSpPr txBox="1"/>
            <p:nvPr/>
          </p:nvSpPr>
          <p:spPr>
            <a:xfrm>
              <a:off x="9004602" y="6283278"/>
              <a:ext cx="849536" cy="391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896386">
                <a:defRPr/>
              </a:pPr>
              <a:r>
                <a:rPr lang="en-US" sz="1372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Connectors </a:t>
              </a:r>
              <a:br>
                <a:rPr lang="en-US" sz="1372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372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+ gateways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4A0B400-CBE5-4C01-B102-98273890DD5C}"/>
              </a:ext>
            </a:extLst>
          </p:cNvPr>
          <p:cNvGrpSpPr/>
          <p:nvPr/>
        </p:nvGrpSpPr>
        <p:grpSpPr>
          <a:xfrm>
            <a:off x="2608561" y="2580756"/>
            <a:ext cx="7073404" cy="1326575"/>
            <a:chOff x="2660868" y="3546409"/>
            <a:chExt cx="7215240" cy="135317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5F0E658-3DE4-4E02-95F7-F151CE3D498E}"/>
                </a:ext>
              </a:extLst>
            </p:cNvPr>
            <p:cNvGrpSpPr/>
            <p:nvPr/>
          </p:nvGrpSpPr>
          <p:grpSpPr>
            <a:xfrm>
              <a:off x="2660868" y="4488208"/>
              <a:ext cx="7215240" cy="411377"/>
              <a:chOff x="3929148" y="4764078"/>
              <a:chExt cx="4025663" cy="22952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8D3BBD-2F83-463F-86E9-7C29C3D23FD1}"/>
                  </a:ext>
                </a:extLst>
              </p:cNvPr>
              <p:cNvSpPr txBox="1"/>
              <p:nvPr/>
            </p:nvSpPr>
            <p:spPr>
              <a:xfrm>
                <a:off x="3929148" y="4764078"/>
                <a:ext cx="593258" cy="206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896386">
                  <a:defRPr/>
                </a:pPr>
                <a:r>
                  <a:rPr lang="en-US" sz="1765">
                    <a:solidFill>
                      <a:prstClr val="whit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Power BI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438DA3-19DD-415D-9E92-BF09F4486542}"/>
                  </a:ext>
                </a:extLst>
              </p:cNvPr>
              <p:cNvSpPr txBox="1"/>
              <p:nvPr/>
            </p:nvSpPr>
            <p:spPr>
              <a:xfrm>
                <a:off x="5516345" y="4778950"/>
                <a:ext cx="739758" cy="206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896386">
                  <a:defRPr/>
                </a:pPr>
                <a:r>
                  <a:rPr lang="en-US" sz="1765">
                    <a:solidFill>
                      <a:prstClr val="whit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PowerApps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B6E7BE-971A-4CCC-88E9-000DDD9805BD}"/>
                  </a:ext>
                </a:extLst>
              </p:cNvPr>
              <p:cNvSpPr txBox="1"/>
              <p:nvPr/>
            </p:nvSpPr>
            <p:spPr>
              <a:xfrm>
                <a:off x="7016322" y="4787536"/>
                <a:ext cx="938489" cy="206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896386">
                  <a:defRPr/>
                </a:pPr>
                <a:r>
                  <a:rPr lang="en-US" sz="1765">
                    <a:solidFill>
                      <a:prstClr val="whit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Microsoft Flow</a:t>
                </a:r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206BD9-08FC-46EF-95F7-7158ABF1F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0236" y="3546409"/>
              <a:ext cx="1016345" cy="76345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FC28CFF-7011-4601-8886-AFE743AB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05831" y="3546409"/>
              <a:ext cx="1014984" cy="75807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A0D1BC0-7038-4690-B200-DD0ADFBE6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79358" y="3546409"/>
              <a:ext cx="1014984" cy="763301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38794D-AF82-4FFE-8B98-EC67BCB5148F}"/>
              </a:ext>
            </a:extLst>
          </p:cNvPr>
          <p:cNvCxnSpPr>
            <a:cxnSpLocks/>
          </p:cNvCxnSpPr>
          <p:nvPr/>
        </p:nvCxnSpPr>
        <p:spPr>
          <a:xfrm>
            <a:off x="1821698" y="2954866"/>
            <a:ext cx="8167900" cy="5342"/>
          </a:xfrm>
          <a:prstGeom prst="line">
            <a:avLst/>
          </a:prstGeom>
          <a:ln w="15875">
            <a:solidFill>
              <a:schemeClr val="bg1">
                <a:lumMod val="50000"/>
                <a:lumOff val="50000"/>
              </a:schemeClr>
            </a:solidFill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4">
            <a:extLst>
              <a:ext uri="{FF2B5EF4-FFF2-40B4-BE49-F238E27FC236}">
                <a16:creationId xmlns:a16="http://schemas.microsoft.com/office/drawing/2014/main" id="{AE3EF627-9320-48BD-A091-F79E15D3B4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87640" y="2769992"/>
            <a:ext cx="480428" cy="369704"/>
            <a:chOff x="2880" y="2176"/>
            <a:chExt cx="256" cy="197"/>
          </a:xfrm>
          <a:solidFill>
            <a:srgbClr val="D2D2D2"/>
          </a:solidFill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C50D35DE-A765-486F-B4FC-711F1A22F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7" y="2320"/>
              <a:ext cx="52" cy="53"/>
            </a:xfrm>
            <a:custGeom>
              <a:avLst/>
              <a:gdLst>
                <a:gd name="T0" fmla="*/ 79 w 130"/>
                <a:gd name="T1" fmla="*/ 8 h 129"/>
                <a:gd name="T2" fmla="*/ 51 w 130"/>
                <a:gd name="T3" fmla="*/ 8 h 129"/>
                <a:gd name="T4" fmla="*/ 8 w 130"/>
                <a:gd name="T5" fmla="*/ 50 h 129"/>
                <a:gd name="T6" fmla="*/ 8 w 130"/>
                <a:gd name="T7" fmla="*/ 79 h 129"/>
                <a:gd name="T8" fmla="*/ 51 w 130"/>
                <a:gd name="T9" fmla="*/ 122 h 129"/>
                <a:gd name="T10" fmla="*/ 79 w 130"/>
                <a:gd name="T11" fmla="*/ 122 h 129"/>
                <a:gd name="T12" fmla="*/ 122 w 130"/>
                <a:gd name="T13" fmla="*/ 79 h 129"/>
                <a:gd name="T14" fmla="*/ 122 w 130"/>
                <a:gd name="T15" fmla="*/ 50 h 129"/>
                <a:gd name="T16" fmla="*/ 79 w 130"/>
                <a:gd name="T17" fmla="*/ 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29">
                  <a:moveTo>
                    <a:pt x="79" y="8"/>
                  </a:moveTo>
                  <a:cubicBezTo>
                    <a:pt x="71" y="0"/>
                    <a:pt x="59" y="0"/>
                    <a:pt x="51" y="8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0" y="58"/>
                    <a:pt x="0" y="71"/>
                    <a:pt x="8" y="7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9" y="129"/>
                    <a:pt x="71" y="129"/>
                    <a:pt x="79" y="122"/>
                  </a:cubicBezTo>
                  <a:cubicBezTo>
                    <a:pt x="122" y="79"/>
                    <a:pt x="122" y="79"/>
                    <a:pt x="122" y="79"/>
                  </a:cubicBezTo>
                  <a:cubicBezTo>
                    <a:pt x="130" y="71"/>
                    <a:pt x="130" y="58"/>
                    <a:pt x="122" y="50"/>
                  </a:cubicBezTo>
                  <a:lnTo>
                    <a:pt x="79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5B526247-7C8A-4167-809C-96DD5C22C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" y="2283"/>
              <a:ext cx="52" cy="53"/>
            </a:xfrm>
            <a:custGeom>
              <a:avLst/>
              <a:gdLst>
                <a:gd name="T0" fmla="*/ 79 w 130"/>
                <a:gd name="T1" fmla="*/ 8 h 129"/>
                <a:gd name="T2" fmla="*/ 51 w 130"/>
                <a:gd name="T3" fmla="*/ 8 h 129"/>
                <a:gd name="T4" fmla="*/ 8 w 130"/>
                <a:gd name="T5" fmla="*/ 50 h 129"/>
                <a:gd name="T6" fmla="*/ 8 w 130"/>
                <a:gd name="T7" fmla="*/ 79 h 129"/>
                <a:gd name="T8" fmla="*/ 51 w 130"/>
                <a:gd name="T9" fmla="*/ 122 h 129"/>
                <a:gd name="T10" fmla="*/ 79 w 130"/>
                <a:gd name="T11" fmla="*/ 122 h 129"/>
                <a:gd name="T12" fmla="*/ 122 w 130"/>
                <a:gd name="T13" fmla="*/ 79 h 129"/>
                <a:gd name="T14" fmla="*/ 122 w 130"/>
                <a:gd name="T15" fmla="*/ 50 h 129"/>
                <a:gd name="T16" fmla="*/ 79 w 130"/>
                <a:gd name="T17" fmla="*/ 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29">
                  <a:moveTo>
                    <a:pt x="79" y="8"/>
                  </a:moveTo>
                  <a:cubicBezTo>
                    <a:pt x="71" y="0"/>
                    <a:pt x="59" y="0"/>
                    <a:pt x="51" y="8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0" y="58"/>
                    <a:pt x="0" y="71"/>
                    <a:pt x="8" y="7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9" y="129"/>
                    <a:pt x="71" y="129"/>
                    <a:pt x="79" y="122"/>
                  </a:cubicBezTo>
                  <a:cubicBezTo>
                    <a:pt x="122" y="79"/>
                    <a:pt x="122" y="79"/>
                    <a:pt x="122" y="79"/>
                  </a:cubicBezTo>
                  <a:cubicBezTo>
                    <a:pt x="130" y="71"/>
                    <a:pt x="130" y="58"/>
                    <a:pt x="122" y="50"/>
                  </a:cubicBezTo>
                  <a:lnTo>
                    <a:pt x="79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FFA05D12-7D96-473B-8F02-13E0131587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9" y="2247"/>
              <a:ext cx="124" cy="126"/>
            </a:xfrm>
            <a:custGeom>
              <a:avLst/>
              <a:gdLst>
                <a:gd name="T0" fmla="*/ 300 w 308"/>
                <a:gd name="T1" fmla="*/ 139 h 307"/>
                <a:gd name="T2" fmla="*/ 286 w 308"/>
                <a:gd name="T3" fmla="*/ 125 h 307"/>
                <a:gd name="T4" fmla="*/ 168 w 308"/>
                <a:gd name="T5" fmla="*/ 8 h 307"/>
                <a:gd name="T6" fmla="*/ 140 w 308"/>
                <a:gd name="T7" fmla="*/ 8 h 307"/>
                <a:gd name="T8" fmla="*/ 22 w 308"/>
                <a:gd name="T9" fmla="*/ 125 h 307"/>
                <a:gd name="T10" fmla="*/ 8 w 308"/>
                <a:gd name="T11" fmla="*/ 139 h 307"/>
                <a:gd name="T12" fmla="*/ 8 w 308"/>
                <a:gd name="T13" fmla="*/ 168 h 307"/>
                <a:gd name="T14" fmla="*/ 22 w 308"/>
                <a:gd name="T15" fmla="*/ 182 h 307"/>
                <a:gd name="T16" fmla="*/ 140 w 308"/>
                <a:gd name="T17" fmla="*/ 299 h 307"/>
                <a:gd name="T18" fmla="*/ 168 w 308"/>
                <a:gd name="T19" fmla="*/ 299 h 307"/>
                <a:gd name="T20" fmla="*/ 286 w 308"/>
                <a:gd name="T21" fmla="*/ 182 h 307"/>
                <a:gd name="T22" fmla="*/ 300 w 308"/>
                <a:gd name="T23" fmla="*/ 168 h 307"/>
                <a:gd name="T24" fmla="*/ 300 w 308"/>
                <a:gd name="T25" fmla="*/ 139 h 307"/>
                <a:gd name="T26" fmla="*/ 140 w 308"/>
                <a:gd name="T27" fmla="*/ 210 h 307"/>
                <a:gd name="T28" fmla="*/ 108 w 308"/>
                <a:gd name="T29" fmla="*/ 179 h 307"/>
                <a:gd name="T30" fmla="*/ 97 w 308"/>
                <a:gd name="T31" fmla="*/ 168 h 307"/>
                <a:gd name="T32" fmla="*/ 97 w 308"/>
                <a:gd name="T33" fmla="*/ 139 h 307"/>
                <a:gd name="T34" fmla="*/ 140 w 308"/>
                <a:gd name="T35" fmla="*/ 97 h 307"/>
                <a:gd name="T36" fmla="*/ 168 w 308"/>
                <a:gd name="T37" fmla="*/ 97 h 307"/>
                <a:gd name="T38" fmla="*/ 211 w 308"/>
                <a:gd name="T39" fmla="*/ 139 h 307"/>
                <a:gd name="T40" fmla="*/ 211 w 308"/>
                <a:gd name="T41" fmla="*/ 168 h 307"/>
                <a:gd name="T42" fmla="*/ 200 w 308"/>
                <a:gd name="T43" fmla="*/ 179 h 307"/>
                <a:gd name="T44" fmla="*/ 168 w 308"/>
                <a:gd name="T45" fmla="*/ 210 h 307"/>
                <a:gd name="T46" fmla="*/ 140 w 308"/>
                <a:gd name="T47" fmla="*/ 21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8" h="307">
                  <a:moveTo>
                    <a:pt x="300" y="139"/>
                  </a:moveTo>
                  <a:cubicBezTo>
                    <a:pt x="286" y="125"/>
                    <a:pt x="286" y="125"/>
                    <a:pt x="286" y="125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1" y="0"/>
                    <a:pt x="148" y="0"/>
                    <a:pt x="140" y="8"/>
                  </a:cubicBezTo>
                  <a:cubicBezTo>
                    <a:pt x="22" y="125"/>
                    <a:pt x="22" y="125"/>
                    <a:pt x="22" y="125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0" y="147"/>
                    <a:pt x="0" y="160"/>
                    <a:pt x="8" y="168"/>
                  </a:cubicBezTo>
                  <a:cubicBezTo>
                    <a:pt x="22" y="182"/>
                    <a:pt x="22" y="182"/>
                    <a:pt x="22" y="182"/>
                  </a:cubicBezTo>
                  <a:cubicBezTo>
                    <a:pt x="140" y="299"/>
                    <a:pt x="140" y="299"/>
                    <a:pt x="140" y="299"/>
                  </a:cubicBezTo>
                  <a:cubicBezTo>
                    <a:pt x="148" y="307"/>
                    <a:pt x="161" y="307"/>
                    <a:pt x="168" y="299"/>
                  </a:cubicBezTo>
                  <a:cubicBezTo>
                    <a:pt x="286" y="182"/>
                    <a:pt x="286" y="182"/>
                    <a:pt x="286" y="182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8" y="160"/>
                    <a:pt x="308" y="147"/>
                    <a:pt x="300" y="139"/>
                  </a:cubicBezTo>
                  <a:moveTo>
                    <a:pt x="140" y="210"/>
                  </a:moveTo>
                  <a:cubicBezTo>
                    <a:pt x="108" y="179"/>
                    <a:pt x="108" y="179"/>
                    <a:pt x="108" y="179"/>
                  </a:cubicBezTo>
                  <a:cubicBezTo>
                    <a:pt x="97" y="168"/>
                    <a:pt x="97" y="168"/>
                    <a:pt x="97" y="168"/>
                  </a:cubicBezTo>
                  <a:cubicBezTo>
                    <a:pt x="89" y="160"/>
                    <a:pt x="89" y="147"/>
                    <a:pt x="97" y="139"/>
                  </a:cubicBezTo>
                  <a:cubicBezTo>
                    <a:pt x="140" y="97"/>
                    <a:pt x="140" y="97"/>
                    <a:pt x="140" y="97"/>
                  </a:cubicBezTo>
                  <a:cubicBezTo>
                    <a:pt x="148" y="89"/>
                    <a:pt x="161" y="89"/>
                    <a:pt x="168" y="97"/>
                  </a:cubicBezTo>
                  <a:cubicBezTo>
                    <a:pt x="211" y="139"/>
                    <a:pt x="211" y="139"/>
                    <a:pt x="211" y="139"/>
                  </a:cubicBezTo>
                  <a:cubicBezTo>
                    <a:pt x="219" y="147"/>
                    <a:pt x="219" y="160"/>
                    <a:pt x="211" y="168"/>
                  </a:cubicBezTo>
                  <a:cubicBezTo>
                    <a:pt x="200" y="179"/>
                    <a:pt x="200" y="179"/>
                    <a:pt x="200" y="179"/>
                  </a:cubicBezTo>
                  <a:cubicBezTo>
                    <a:pt x="168" y="210"/>
                    <a:pt x="168" y="210"/>
                    <a:pt x="168" y="210"/>
                  </a:cubicBezTo>
                  <a:cubicBezTo>
                    <a:pt x="161" y="218"/>
                    <a:pt x="148" y="218"/>
                    <a:pt x="140" y="2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722EE049-56F9-4541-A8CD-B976255C6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7" y="2247"/>
              <a:ext cx="52" cy="53"/>
            </a:xfrm>
            <a:custGeom>
              <a:avLst/>
              <a:gdLst>
                <a:gd name="T0" fmla="*/ 79 w 130"/>
                <a:gd name="T1" fmla="*/ 122 h 129"/>
                <a:gd name="T2" fmla="*/ 122 w 130"/>
                <a:gd name="T3" fmla="*/ 79 h 129"/>
                <a:gd name="T4" fmla="*/ 122 w 130"/>
                <a:gd name="T5" fmla="*/ 50 h 129"/>
                <a:gd name="T6" fmla="*/ 79 w 130"/>
                <a:gd name="T7" fmla="*/ 8 h 129"/>
                <a:gd name="T8" fmla="*/ 51 w 130"/>
                <a:gd name="T9" fmla="*/ 8 h 129"/>
                <a:gd name="T10" fmla="*/ 8 w 130"/>
                <a:gd name="T11" fmla="*/ 50 h 129"/>
                <a:gd name="T12" fmla="*/ 8 w 130"/>
                <a:gd name="T13" fmla="*/ 79 h 129"/>
                <a:gd name="T14" fmla="*/ 51 w 130"/>
                <a:gd name="T15" fmla="*/ 122 h 129"/>
                <a:gd name="T16" fmla="*/ 79 w 130"/>
                <a:gd name="T17" fmla="*/ 12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29">
                  <a:moveTo>
                    <a:pt x="79" y="122"/>
                  </a:moveTo>
                  <a:cubicBezTo>
                    <a:pt x="122" y="79"/>
                    <a:pt x="122" y="79"/>
                    <a:pt x="122" y="79"/>
                  </a:cubicBezTo>
                  <a:cubicBezTo>
                    <a:pt x="130" y="71"/>
                    <a:pt x="130" y="58"/>
                    <a:pt x="122" y="50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71" y="0"/>
                    <a:pt x="59" y="0"/>
                    <a:pt x="51" y="8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0" y="58"/>
                    <a:pt x="0" y="71"/>
                    <a:pt x="8" y="7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9" y="129"/>
                    <a:pt x="71" y="129"/>
                    <a:pt x="79" y="1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B67B1EFC-FB7E-432A-BD37-39AE9AEFC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176"/>
              <a:ext cx="256" cy="170"/>
            </a:xfrm>
            <a:custGeom>
              <a:avLst/>
              <a:gdLst>
                <a:gd name="T0" fmla="*/ 562 w 638"/>
                <a:gd name="T1" fmla="*/ 413 h 413"/>
                <a:gd name="T2" fmla="*/ 549 w 638"/>
                <a:gd name="T3" fmla="*/ 413 h 413"/>
                <a:gd name="T4" fmla="*/ 549 w 638"/>
                <a:gd name="T5" fmla="*/ 388 h 413"/>
                <a:gd name="T6" fmla="*/ 562 w 638"/>
                <a:gd name="T7" fmla="*/ 388 h 413"/>
                <a:gd name="T8" fmla="*/ 612 w 638"/>
                <a:gd name="T9" fmla="*/ 338 h 413"/>
                <a:gd name="T10" fmla="*/ 612 w 638"/>
                <a:gd name="T11" fmla="*/ 75 h 413"/>
                <a:gd name="T12" fmla="*/ 562 w 638"/>
                <a:gd name="T13" fmla="*/ 26 h 413"/>
                <a:gd name="T14" fmla="*/ 75 w 638"/>
                <a:gd name="T15" fmla="*/ 26 h 413"/>
                <a:gd name="T16" fmla="*/ 25 w 638"/>
                <a:gd name="T17" fmla="*/ 75 h 413"/>
                <a:gd name="T18" fmla="*/ 25 w 638"/>
                <a:gd name="T19" fmla="*/ 338 h 413"/>
                <a:gd name="T20" fmla="*/ 75 w 638"/>
                <a:gd name="T21" fmla="*/ 388 h 413"/>
                <a:gd name="T22" fmla="*/ 88 w 638"/>
                <a:gd name="T23" fmla="*/ 388 h 413"/>
                <a:gd name="T24" fmla="*/ 88 w 638"/>
                <a:gd name="T25" fmla="*/ 413 h 413"/>
                <a:gd name="T26" fmla="*/ 75 w 638"/>
                <a:gd name="T27" fmla="*/ 413 h 413"/>
                <a:gd name="T28" fmla="*/ 0 w 638"/>
                <a:gd name="T29" fmla="*/ 338 h 413"/>
                <a:gd name="T30" fmla="*/ 0 w 638"/>
                <a:gd name="T31" fmla="*/ 75 h 413"/>
                <a:gd name="T32" fmla="*/ 75 w 638"/>
                <a:gd name="T33" fmla="*/ 0 h 413"/>
                <a:gd name="T34" fmla="*/ 562 w 638"/>
                <a:gd name="T35" fmla="*/ 0 h 413"/>
                <a:gd name="T36" fmla="*/ 638 w 638"/>
                <a:gd name="T37" fmla="*/ 75 h 413"/>
                <a:gd name="T38" fmla="*/ 638 w 638"/>
                <a:gd name="T39" fmla="*/ 338 h 413"/>
                <a:gd name="T40" fmla="*/ 562 w 638"/>
                <a:gd name="T4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8" h="413">
                  <a:moveTo>
                    <a:pt x="562" y="413"/>
                  </a:moveTo>
                  <a:cubicBezTo>
                    <a:pt x="549" y="413"/>
                    <a:pt x="549" y="413"/>
                    <a:pt x="549" y="413"/>
                  </a:cubicBezTo>
                  <a:cubicBezTo>
                    <a:pt x="549" y="388"/>
                    <a:pt x="549" y="388"/>
                    <a:pt x="549" y="388"/>
                  </a:cubicBezTo>
                  <a:cubicBezTo>
                    <a:pt x="562" y="388"/>
                    <a:pt x="562" y="388"/>
                    <a:pt x="562" y="388"/>
                  </a:cubicBezTo>
                  <a:cubicBezTo>
                    <a:pt x="590" y="388"/>
                    <a:pt x="612" y="365"/>
                    <a:pt x="612" y="338"/>
                  </a:cubicBezTo>
                  <a:cubicBezTo>
                    <a:pt x="612" y="75"/>
                    <a:pt x="612" y="75"/>
                    <a:pt x="612" y="75"/>
                  </a:cubicBezTo>
                  <a:cubicBezTo>
                    <a:pt x="612" y="48"/>
                    <a:pt x="590" y="26"/>
                    <a:pt x="562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47" y="26"/>
                    <a:pt x="25" y="48"/>
                    <a:pt x="25" y="75"/>
                  </a:cubicBezTo>
                  <a:cubicBezTo>
                    <a:pt x="25" y="338"/>
                    <a:pt x="25" y="338"/>
                    <a:pt x="25" y="338"/>
                  </a:cubicBezTo>
                  <a:cubicBezTo>
                    <a:pt x="25" y="365"/>
                    <a:pt x="47" y="388"/>
                    <a:pt x="75" y="388"/>
                  </a:cubicBezTo>
                  <a:cubicBezTo>
                    <a:pt x="88" y="388"/>
                    <a:pt x="88" y="388"/>
                    <a:pt x="88" y="388"/>
                  </a:cubicBezTo>
                  <a:cubicBezTo>
                    <a:pt x="88" y="413"/>
                    <a:pt x="88" y="413"/>
                    <a:pt x="88" y="413"/>
                  </a:cubicBezTo>
                  <a:cubicBezTo>
                    <a:pt x="75" y="413"/>
                    <a:pt x="75" y="413"/>
                    <a:pt x="75" y="413"/>
                  </a:cubicBezTo>
                  <a:cubicBezTo>
                    <a:pt x="33" y="413"/>
                    <a:pt x="0" y="380"/>
                    <a:pt x="0" y="338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4"/>
                    <a:pt x="33" y="0"/>
                    <a:pt x="75" y="0"/>
                  </a:cubicBezTo>
                  <a:cubicBezTo>
                    <a:pt x="562" y="0"/>
                    <a:pt x="562" y="0"/>
                    <a:pt x="562" y="0"/>
                  </a:cubicBezTo>
                  <a:cubicBezTo>
                    <a:pt x="604" y="0"/>
                    <a:pt x="638" y="34"/>
                    <a:pt x="638" y="75"/>
                  </a:cubicBezTo>
                  <a:cubicBezTo>
                    <a:pt x="638" y="338"/>
                    <a:pt x="638" y="338"/>
                    <a:pt x="638" y="338"/>
                  </a:cubicBezTo>
                  <a:cubicBezTo>
                    <a:pt x="638" y="380"/>
                    <a:pt x="604" y="413"/>
                    <a:pt x="562" y="4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CEDF67-BB12-4B38-8307-86A58CFB5AB2}"/>
              </a:ext>
            </a:extLst>
          </p:cNvPr>
          <p:cNvGrpSpPr/>
          <p:nvPr/>
        </p:nvGrpSpPr>
        <p:grpSpPr>
          <a:xfrm>
            <a:off x="2071313" y="2770952"/>
            <a:ext cx="552040" cy="1155190"/>
            <a:chOff x="3902202" y="2675429"/>
            <a:chExt cx="552196" cy="1155517"/>
          </a:xfrm>
          <a:effectLst/>
        </p:grpSpPr>
        <p:grpSp>
          <p:nvGrpSpPr>
            <p:cNvPr id="35" name="Group 12">
              <a:extLst>
                <a:ext uri="{FF2B5EF4-FFF2-40B4-BE49-F238E27FC236}">
                  <a16:creationId xmlns:a16="http://schemas.microsoft.com/office/drawing/2014/main" id="{E59F7B49-496A-4E60-B1DA-81C135FF167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36139" y="2675429"/>
              <a:ext cx="484321" cy="367935"/>
              <a:chOff x="4543" y="2176"/>
              <a:chExt cx="258" cy="196"/>
            </a:xfrm>
            <a:solidFill>
              <a:schemeClr val="bg1"/>
            </a:solidFill>
          </p:grpSpPr>
          <p:sp>
            <p:nvSpPr>
              <p:cNvPr id="37" name="Freeform 13">
                <a:extLst>
                  <a:ext uri="{FF2B5EF4-FFF2-40B4-BE49-F238E27FC236}">
                    <a16:creationId xmlns:a16="http://schemas.microsoft.com/office/drawing/2014/main" id="{9E4FA6BC-B2CA-4139-ADAF-6F8C99CC3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2176"/>
                <a:ext cx="258" cy="170"/>
              </a:xfrm>
              <a:custGeom>
                <a:avLst/>
                <a:gdLst>
                  <a:gd name="T0" fmla="*/ 635 w 720"/>
                  <a:gd name="T1" fmla="*/ 467 h 467"/>
                  <a:gd name="T2" fmla="*/ 620 w 720"/>
                  <a:gd name="T3" fmla="*/ 467 h 467"/>
                  <a:gd name="T4" fmla="*/ 620 w 720"/>
                  <a:gd name="T5" fmla="*/ 438 h 467"/>
                  <a:gd name="T6" fmla="*/ 635 w 720"/>
                  <a:gd name="T7" fmla="*/ 438 h 467"/>
                  <a:gd name="T8" fmla="*/ 691 w 720"/>
                  <a:gd name="T9" fmla="*/ 382 h 467"/>
                  <a:gd name="T10" fmla="*/ 691 w 720"/>
                  <a:gd name="T11" fmla="*/ 85 h 467"/>
                  <a:gd name="T12" fmla="*/ 635 w 720"/>
                  <a:gd name="T13" fmla="*/ 29 h 467"/>
                  <a:gd name="T14" fmla="*/ 85 w 720"/>
                  <a:gd name="T15" fmla="*/ 29 h 467"/>
                  <a:gd name="T16" fmla="*/ 29 w 720"/>
                  <a:gd name="T17" fmla="*/ 85 h 467"/>
                  <a:gd name="T18" fmla="*/ 29 w 720"/>
                  <a:gd name="T19" fmla="*/ 382 h 467"/>
                  <a:gd name="T20" fmla="*/ 85 w 720"/>
                  <a:gd name="T21" fmla="*/ 438 h 467"/>
                  <a:gd name="T22" fmla="*/ 99 w 720"/>
                  <a:gd name="T23" fmla="*/ 438 h 467"/>
                  <a:gd name="T24" fmla="*/ 99 w 720"/>
                  <a:gd name="T25" fmla="*/ 467 h 467"/>
                  <a:gd name="T26" fmla="*/ 85 w 720"/>
                  <a:gd name="T27" fmla="*/ 467 h 467"/>
                  <a:gd name="T28" fmla="*/ 0 w 720"/>
                  <a:gd name="T29" fmla="*/ 382 h 467"/>
                  <a:gd name="T30" fmla="*/ 0 w 720"/>
                  <a:gd name="T31" fmla="*/ 85 h 467"/>
                  <a:gd name="T32" fmla="*/ 85 w 720"/>
                  <a:gd name="T33" fmla="*/ 0 h 467"/>
                  <a:gd name="T34" fmla="*/ 635 w 720"/>
                  <a:gd name="T35" fmla="*/ 0 h 467"/>
                  <a:gd name="T36" fmla="*/ 720 w 720"/>
                  <a:gd name="T37" fmla="*/ 85 h 467"/>
                  <a:gd name="T38" fmla="*/ 720 w 720"/>
                  <a:gd name="T39" fmla="*/ 382 h 467"/>
                  <a:gd name="T40" fmla="*/ 635 w 720"/>
                  <a:gd name="T41" fmla="*/ 467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0" h="467">
                    <a:moveTo>
                      <a:pt x="635" y="467"/>
                    </a:moveTo>
                    <a:cubicBezTo>
                      <a:pt x="620" y="467"/>
                      <a:pt x="620" y="467"/>
                      <a:pt x="620" y="467"/>
                    </a:cubicBezTo>
                    <a:cubicBezTo>
                      <a:pt x="620" y="438"/>
                      <a:pt x="620" y="438"/>
                      <a:pt x="620" y="438"/>
                    </a:cubicBezTo>
                    <a:cubicBezTo>
                      <a:pt x="635" y="438"/>
                      <a:pt x="635" y="438"/>
                      <a:pt x="635" y="438"/>
                    </a:cubicBezTo>
                    <a:cubicBezTo>
                      <a:pt x="666" y="438"/>
                      <a:pt x="691" y="413"/>
                      <a:pt x="691" y="382"/>
                    </a:cubicBezTo>
                    <a:cubicBezTo>
                      <a:pt x="691" y="85"/>
                      <a:pt x="691" y="85"/>
                      <a:pt x="691" y="85"/>
                    </a:cubicBezTo>
                    <a:cubicBezTo>
                      <a:pt x="691" y="54"/>
                      <a:pt x="666" y="29"/>
                      <a:pt x="635" y="29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54" y="29"/>
                      <a:pt x="29" y="54"/>
                      <a:pt x="29" y="85"/>
                    </a:cubicBezTo>
                    <a:cubicBezTo>
                      <a:pt x="29" y="382"/>
                      <a:pt x="29" y="382"/>
                      <a:pt x="29" y="382"/>
                    </a:cubicBezTo>
                    <a:cubicBezTo>
                      <a:pt x="29" y="413"/>
                      <a:pt x="54" y="438"/>
                      <a:pt x="85" y="438"/>
                    </a:cubicBezTo>
                    <a:cubicBezTo>
                      <a:pt x="99" y="438"/>
                      <a:pt x="99" y="438"/>
                      <a:pt x="99" y="438"/>
                    </a:cubicBezTo>
                    <a:cubicBezTo>
                      <a:pt x="99" y="467"/>
                      <a:pt x="99" y="467"/>
                      <a:pt x="99" y="467"/>
                    </a:cubicBezTo>
                    <a:cubicBezTo>
                      <a:pt x="85" y="467"/>
                      <a:pt x="85" y="467"/>
                      <a:pt x="85" y="467"/>
                    </a:cubicBezTo>
                    <a:cubicBezTo>
                      <a:pt x="38" y="467"/>
                      <a:pt x="0" y="429"/>
                      <a:pt x="0" y="382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8" y="0"/>
                      <a:pt x="85" y="0"/>
                    </a:cubicBezTo>
                    <a:cubicBezTo>
                      <a:pt x="635" y="0"/>
                      <a:pt x="635" y="0"/>
                      <a:pt x="635" y="0"/>
                    </a:cubicBezTo>
                    <a:cubicBezTo>
                      <a:pt x="682" y="0"/>
                      <a:pt x="720" y="38"/>
                      <a:pt x="720" y="85"/>
                    </a:cubicBezTo>
                    <a:cubicBezTo>
                      <a:pt x="720" y="382"/>
                      <a:pt x="720" y="382"/>
                      <a:pt x="720" y="382"/>
                    </a:cubicBezTo>
                    <a:cubicBezTo>
                      <a:pt x="720" y="429"/>
                      <a:pt x="682" y="467"/>
                      <a:pt x="635" y="46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id="{7413822A-017F-4B88-ADF9-CAB11CA2F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1" y="2311"/>
                <a:ext cx="28" cy="61"/>
              </a:xfrm>
              <a:custGeom>
                <a:avLst/>
                <a:gdLst>
                  <a:gd name="T0" fmla="*/ 40 w 79"/>
                  <a:gd name="T1" fmla="*/ 169 h 169"/>
                  <a:gd name="T2" fmla="*/ 0 w 79"/>
                  <a:gd name="T3" fmla="*/ 130 h 169"/>
                  <a:gd name="T4" fmla="*/ 0 w 79"/>
                  <a:gd name="T5" fmla="*/ 39 h 169"/>
                  <a:gd name="T6" fmla="*/ 40 w 79"/>
                  <a:gd name="T7" fmla="*/ 0 h 169"/>
                  <a:gd name="T8" fmla="*/ 40 w 79"/>
                  <a:gd name="T9" fmla="*/ 0 h 169"/>
                  <a:gd name="T10" fmla="*/ 79 w 79"/>
                  <a:gd name="T11" fmla="*/ 39 h 169"/>
                  <a:gd name="T12" fmla="*/ 79 w 79"/>
                  <a:gd name="T13" fmla="*/ 130 h 169"/>
                  <a:gd name="T14" fmla="*/ 40 w 79"/>
                  <a:gd name="T15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9" h="169">
                    <a:moveTo>
                      <a:pt x="40" y="169"/>
                    </a:moveTo>
                    <a:cubicBezTo>
                      <a:pt x="18" y="169"/>
                      <a:pt x="0" y="152"/>
                      <a:pt x="0" y="13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62" y="0"/>
                      <a:pt x="79" y="17"/>
                      <a:pt x="79" y="39"/>
                    </a:cubicBezTo>
                    <a:cubicBezTo>
                      <a:pt x="79" y="130"/>
                      <a:pt x="79" y="130"/>
                      <a:pt x="79" y="130"/>
                    </a:cubicBezTo>
                    <a:cubicBezTo>
                      <a:pt x="79" y="152"/>
                      <a:pt x="62" y="169"/>
                      <a:pt x="40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id="{C2C253D8-3BD5-4F53-AFC7-760C7C3A6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" y="2259"/>
                <a:ext cx="29" cy="113"/>
              </a:xfrm>
              <a:custGeom>
                <a:avLst/>
                <a:gdLst>
                  <a:gd name="T0" fmla="*/ 40 w 79"/>
                  <a:gd name="T1" fmla="*/ 312 h 312"/>
                  <a:gd name="T2" fmla="*/ 0 w 79"/>
                  <a:gd name="T3" fmla="*/ 273 h 312"/>
                  <a:gd name="T4" fmla="*/ 0 w 79"/>
                  <a:gd name="T5" fmla="*/ 40 h 312"/>
                  <a:gd name="T6" fmla="*/ 40 w 79"/>
                  <a:gd name="T7" fmla="*/ 0 h 312"/>
                  <a:gd name="T8" fmla="*/ 79 w 79"/>
                  <a:gd name="T9" fmla="*/ 40 h 312"/>
                  <a:gd name="T10" fmla="*/ 79 w 79"/>
                  <a:gd name="T11" fmla="*/ 273 h 312"/>
                  <a:gd name="T12" fmla="*/ 40 w 79"/>
                  <a:gd name="T13" fmla="*/ 31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312">
                    <a:moveTo>
                      <a:pt x="40" y="312"/>
                    </a:moveTo>
                    <a:cubicBezTo>
                      <a:pt x="18" y="312"/>
                      <a:pt x="0" y="295"/>
                      <a:pt x="0" y="273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2" y="0"/>
                      <a:pt x="79" y="18"/>
                      <a:pt x="79" y="40"/>
                    </a:cubicBezTo>
                    <a:cubicBezTo>
                      <a:pt x="79" y="273"/>
                      <a:pt x="79" y="273"/>
                      <a:pt x="79" y="273"/>
                    </a:cubicBezTo>
                    <a:cubicBezTo>
                      <a:pt x="79" y="295"/>
                      <a:pt x="62" y="312"/>
                      <a:pt x="40" y="3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914BC9C9-03B8-40EC-9CF5-A5AEE1CA7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4" y="2223"/>
                <a:ext cx="29" cy="149"/>
              </a:xfrm>
              <a:custGeom>
                <a:avLst/>
                <a:gdLst>
                  <a:gd name="T0" fmla="*/ 40 w 79"/>
                  <a:gd name="T1" fmla="*/ 409 h 409"/>
                  <a:gd name="T2" fmla="*/ 0 w 79"/>
                  <a:gd name="T3" fmla="*/ 370 h 409"/>
                  <a:gd name="T4" fmla="*/ 0 w 79"/>
                  <a:gd name="T5" fmla="*/ 39 h 409"/>
                  <a:gd name="T6" fmla="*/ 40 w 79"/>
                  <a:gd name="T7" fmla="*/ 0 h 409"/>
                  <a:gd name="T8" fmla="*/ 79 w 79"/>
                  <a:gd name="T9" fmla="*/ 39 h 409"/>
                  <a:gd name="T10" fmla="*/ 79 w 79"/>
                  <a:gd name="T11" fmla="*/ 370 h 409"/>
                  <a:gd name="T12" fmla="*/ 40 w 79"/>
                  <a:gd name="T13" fmla="*/ 409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409">
                    <a:moveTo>
                      <a:pt x="40" y="409"/>
                    </a:moveTo>
                    <a:cubicBezTo>
                      <a:pt x="18" y="409"/>
                      <a:pt x="0" y="392"/>
                      <a:pt x="0" y="37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1" y="0"/>
                      <a:pt x="79" y="18"/>
                      <a:pt x="79" y="39"/>
                    </a:cubicBezTo>
                    <a:cubicBezTo>
                      <a:pt x="79" y="370"/>
                      <a:pt x="79" y="370"/>
                      <a:pt x="79" y="370"/>
                    </a:cubicBezTo>
                    <a:cubicBezTo>
                      <a:pt x="79" y="392"/>
                      <a:pt x="61" y="409"/>
                      <a:pt x="40" y="40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C5B86614-1E06-4481-86F5-11DD67CCC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0" y="2280"/>
                <a:ext cx="28" cy="92"/>
              </a:xfrm>
              <a:custGeom>
                <a:avLst/>
                <a:gdLst>
                  <a:gd name="T0" fmla="*/ 40 w 79"/>
                  <a:gd name="T1" fmla="*/ 252 h 252"/>
                  <a:gd name="T2" fmla="*/ 0 w 79"/>
                  <a:gd name="T3" fmla="*/ 213 h 252"/>
                  <a:gd name="T4" fmla="*/ 0 w 79"/>
                  <a:gd name="T5" fmla="*/ 40 h 252"/>
                  <a:gd name="T6" fmla="*/ 40 w 79"/>
                  <a:gd name="T7" fmla="*/ 0 h 252"/>
                  <a:gd name="T8" fmla="*/ 79 w 79"/>
                  <a:gd name="T9" fmla="*/ 40 h 252"/>
                  <a:gd name="T10" fmla="*/ 79 w 79"/>
                  <a:gd name="T11" fmla="*/ 213 h 252"/>
                  <a:gd name="T12" fmla="*/ 40 w 79"/>
                  <a:gd name="T13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252">
                    <a:moveTo>
                      <a:pt x="40" y="252"/>
                    </a:moveTo>
                    <a:cubicBezTo>
                      <a:pt x="18" y="252"/>
                      <a:pt x="0" y="235"/>
                      <a:pt x="0" y="213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1" y="0"/>
                      <a:pt x="79" y="18"/>
                      <a:pt x="79" y="40"/>
                    </a:cubicBezTo>
                    <a:cubicBezTo>
                      <a:pt x="79" y="213"/>
                      <a:pt x="79" y="213"/>
                      <a:pt x="79" y="213"/>
                    </a:cubicBezTo>
                    <a:cubicBezTo>
                      <a:pt x="79" y="235"/>
                      <a:pt x="62" y="252"/>
                      <a:pt x="40" y="25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FEF9C4C-91C4-431C-86F6-01C5B95B5039}"/>
                </a:ext>
              </a:extLst>
            </p:cNvPr>
            <p:cNvSpPr/>
            <p:nvPr/>
          </p:nvSpPr>
          <p:spPr bwMode="auto">
            <a:xfrm>
              <a:off x="3902202" y="3634096"/>
              <a:ext cx="552196" cy="19685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Power BI</a:t>
              </a:r>
            </a:p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Business analytics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8B365597-FA25-49CF-8212-F2DDCE267EC7}"/>
              </a:ext>
            </a:extLst>
          </p:cNvPr>
          <p:cNvSpPr/>
          <p:nvPr/>
        </p:nvSpPr>
        <p:spPr bwMode="auto">
          <a:xfrm>
            <a:off x="4551857" y="3729348"/>
            <a:ext cx="552039" cy="10366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Power Apps</a:t>
            </a:r>
          </a:p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Application development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656585E-F1ED-4E21-8EE6-CACFAF7AC0B6}"/>
              </a:ext>
            </a:extLst>
          </p:cNvPr>
          <p:cNvGrpSpPr/>
          <p:nvPr/>
        </p:nvGrpSpPr>
        <p:grpSpPr>
          <a:xfrm>
            <a:off x="6528258" y="2743688"/>
            <a:ext cx="1555241" cy="2025669"/>
            <a:chOff x="7233314" y="2659996"/>
            <a:chExt cx="1555682" cy="2026243"/>
          </a:xfrm>
          <a:effectLst/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5D1AE33-DCE1-4FAA-AF0D-1E1A4ED335D7}"/>
                </a:ext>
              </a:extLst>
            </p:cNvPr>
            <p:cNvGrpSpPr/>
            <p:nvPr/>
          </p:nvGrpSpPr>
          <p:grpSpPr>
            <a:xfrm>
              <a:off x="7751241" y="2659996"/>
              <a:ext cx="524919" cy="398801"/>
              <a:chOff x="-1146792" y="678443"/>
              <a:chExt cx="1017587" cy="773113"/>
            </a:xfrm>
            <a:solidFill>
              <a:srgbClr val="D2D2D2"/>
            </a:solidFill>
          </p:grpSpPr>
          <p:sp>
            <p:nvSpPr>
              <p:cNvPr id="50" name="Freeform 5">
                <a:extLst>
                  <a:ext uri="{FF2B5EF4-FFF2-40B4-BE49-F238E27FC236}">
                    <a16:creationId xmlns:a16="http://schemas.microsoft.com/office/drawing/2014/main" id="{584F6039-9EBA-4F4E-9B71-5A8A3B3ECC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46792" y="678443"/>
                <a:ext cx="1017587" cy="669925"/>
              </a:xfrm>
              <a:custGeom>
                <a:avLst/>
                <a:gdLst>
                  <a:gd name="T0" fmla="*/ 30 w 737"/>
                  <a:gd name="T1" fmla="*/ 326 h 478"/>
                  <a:gd name="T2" fmla="*/ 30 w 737"/>
                  <a:gd name="T3" fmla="*/ 87 h 478"/>
                  <a:gd name="T4" fmla="*/ 87 w 737"/>
                  <a:gd name="T5" fmla="*/ 30 h 478"/>
                  <a:gd name="T6" fmla="*/ 650 w 737"/>
                  <a:gd name="T7" fmla="*/ 30 h 478"/>
                  <a:gd name="T8" fmla="*/ 707 w 737"/>
                  <a:gd name="T9" fmla="*/ 87 h 478"/>
                  <a:gd name="T10" fmla="*/ 707 w 737"/>
                  <a:gd name="T11" fmla="*/ 391 h 478"/>
                  <a:gd name="T12" fmla="*/ 650 w 737"/>
                  <a:gd name="T13" fmla="*/ 448 h 478"/>
                  <a:gd name="T14" fmla="*/ 390 w 737"/>
                  <a:gd name="T15" fmla="*/ 448 h 478"/>
                  <a:gd name="T16" fmla="*/ 390 w 737"/>
                  <a:gd name="T17" fmla="*/ 478 h 478"/>
                  <a:gd name="T18" fmla="*/ 650 w 737"/>
                  <a:gd name="T19" fmla="*/ 478 h 478"/>
                  <a:gd name="T20" fmla="*/ 737 w 737"/>
                  <a:gd name="T21" fmla="*/ 391 h 478"/>
                  <a:gd name="T22" fmla="*/ 737 w 737"/>
                  <a:gd name="T23" fmla="*/ 87 h 478"/>
                  <a:gd name="T24" fmla="*/ 650 w 737"/>
                  <a:gd name="T25" fmla="*/ 0 h 478"/>
                  <a:gd name="T26" fmla="*/ 87 w 737"/>
                  <a:gd name="T27" fmla="*/ 0 h 478"/>
                  <a:gd name="T28" fmla="*/ 0 w 737"/>
                  <a:gd name="T29" fmla="*/ 87 h 478"/>
                  <a:gd name="T30" fmla="*/ 0 w 737"/>
                  <a:gd name="T31" fmla="*/ 326 h 478"/>
                  <a:gd name="T32" fmla="*/ 30 w 737"/>
                  <a:gd name="T33" fmla="*/ 326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7" h="478">
                    <a:moveTo>
                      <a:pt x="30" y="326"/>
                    </a:move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56"/>
                      <a:pt x="55" y="30"/>
                      <a:pt x="87" y="30"/>
                    </a:cubicBezTo>
                    <a:cubicBezTo>
                      <a:pt x="650" y="30"/>
                      <a:pt x="650" y="30"/>
                      <a:pt x="650" y="30"/>
                    </a:cubicBezTo>
                    <a:cubicBezTo>
                      <a:pt x="682" y="30"/>
                      <a:pt x="707" y="56"/>
                      <a:pt x="707" y="87"/>
                    </a:cubicBezTo>
                    <a:cubicBezTo>
                      <a:pt x="707" y="391"/>
                      <a:pt x="707" y="391"/>
                      <a:pt x="707" y="391"/>
                    </a:cubicBezTo>
                    <a:cubicBezTo>
                      <a:pt x="707" y="423"/>
                      <a:pt x="682" y="448"/>
                      <a:pt x="650" y="448"/>
                    </a:cubicBezTo>
                    <a:cubicBezTo>
                      <a:pt x="390" y="448"/>
                      <a:pt x="390" y="448"/>
                      <a:pt x="390" y="448"/>
                    </a:cubicBezTo>
                    <a:cubicBezTo>
                      <a:pt x="390" y="478"/>
                      <a:pt x="390" y="478"/>
                      <a:pt x="390" y="478"/>
                    </a:cubicBezTo>
                    <a:cubicBezTo>
                      <a:pt x="650" y="478"/>
                      <a:pt x="650" y="478"/>
                      <a:pt x="650" y="478"/>
                    </a:cubicBezTo>
                    <a:cubicBezTo>
                      <a:pt x="698" y="478"/>
                      <a:pt x="737" y="439"/>
                      <a:pt x="737" y="391"/>
                    </a:cubicBezTo>
                    <a:cubicBezTo>
                      <a:pt x="737" y="87"/>
                      <a:pt x="737" y="87"/>
                      <a:pt x="737" y="87"/>
                    </a:cubicBezTo>
                    <a:cubicBezTo>
                      <a:pt x="737" y="39"/>
                      <a:pt x="698" y="0"/>
                      <a:pt x="650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39" y="0"/>
                      <a:pt x="0" y="39"/>
                      <a:pt x="0" y="87"/>
                    </a:cubicBezTo>
                    <a:cubicBezTo>
                      <a:pt x="0" y="326"/>
                      <a:pt x="0" y="326"/>
                      <a:pt x="0" y="326"/>
                    </a:cubicBezTo>
                    <a:lnTo>
                      <a:pt x="30" y="3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54" tIns="43928" rIns="87854" bIns="4392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783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 6">
                <a:extLst>
                  <a:ext uri="{FF2B5EF4-FFF2-40B4-BE49-F238E27FC236}">
                    <a16:creationId xmlns:a16="http://schemas.microsoft.com/office/drawing/2014/main" id="{C416C9E9-46E4-4711-8F8A-3DD72B4642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46792" y="845131"/>
                <a:ext cx="777875" cy="606425"/>
              </a:xfrm>
              <a:custGeom>
                <a:avLst/>
                <a:gdLst>
                  <a:gd name="T0" fmla="*/ 391 w 564"/>
                  <a:gd name="T1" fmla="*/ 147 h 433"/>
                  <a:gd name="T2" fmla="*/ 417 w 564"/>
                  <a:gd name="T3" fmla="*/ 173 h 433"/>
                  <a:gd name="T4" fmla="*/ 538 w 564"/>
                  <a:gd name="T5" fmla="*/ 173 h 433"/>
                  <a:gd name="T6" fmla="*/ 564 w 564"/>
                  <a:gd name="T7" fmla="*/ 147 h 433"/>
                  <a:gd name="T8" fmla="*/ 564 w 564"/>
                  <a:gd name="T9" fmla="*/ 26 h 433"/>
                  <a:gd name="T10" fmla="*/ 538 w 564"/>
                  <a:gd name="T11" fmla="*/ 0 h 433"/>
                  <a:gd name="T12" fmla="*/ 417 w 564"/>
                  <a:gd name="T13" fmla="*/ 0 h 433"/>
                  <a:gd name="T14" fmla="*/ 391 w 564"/>
                  <a:gd name="T15" fmla="*/ 26 h 433"/>
                  <a:gd name="T16" fmla="*/ 391 w 564"/>
                  <a:gd name="T17" fmla="*/ 65 h 433"/>
                  <a:gd name="T18" fmla="*/ 342 w 564"/>
                  <a:gd name="T19" fmla="*/ 65 h 433"/>
                  <a:gd name="T20" fmla="*/ 297 w 564"/>
                  <a:gd name="T21" fmla="*/ 97 h 433"/>
                  <a:gd name="T22" fmla="*/ 223 w 564"/>
                  <a:gd name="T23" fmla="*/ 322 h 433"/>
                  <a:gd name="T24" fmla="*/ 219 w 564"/>
                  <a:gd name="T25" fmla="*/ 325 h 433"/>
                  <a:gd name="T26" fmla="*/ 173 w 564"/>
                  <a:gd name="T27" fmla="*/ 325 h 433"/>
                  <a:gd name="T28" fmla="*/ 173 w 564"/>
                  <a:gd name="T29" fmla="*/ 286 h 433"/>
                  <a:gd name="T30" fmla="*/ 147 w 564"/>
                  <a:gd name="T31" fmla="*/ 260 h 433"/>
                  <a:gd name="T32" fmla="*/ 26 w 564"/>
                  <a:gd name="T33" fmla="*/ 260 h 433"/>
                  <a:gd name="T34" fmla="*/ 0 w 564"/>
                  <a:gd name="T35" fmla="*/ 286 h 433"/>
                  <a:gd name="T36" fmla="*/ 0 w 564"/>
                  <a:gd name="T37" fmla="*/ 407 h 433"/>
                  <a:gd name="T38" fmla="*/ 26 w 564"/>
                  <a:gd name="T39" fmla="*/ 433 h 433"/>
                  <a:gd name="T40" fmla="*/ 147 w 564"/>
                  <a:gd name="T41" fmla="*/ 433 h 433"/>
                  <a:gd name="T42" fmla="*/ 173 w 564"/>
                  <a:gd name="T43" fmla="*/ 407 h 433"/>
                  <a:gd name="T44" fmla="*/ 173 w 564"/>
                  <a:gd name="T45" fmla="*/ 368 h 433"/>
                  <a:gd name="T46" fmla="*/ 219 w 564"/>
                  <a:gd name="T47" fmla="*/ 368 h 433"/>
                  <a:gd name="T48" fmla="*/ 264 w 564"/>
                  <a:gd name="T49" fmla="*/ 336 h 433"/>
                  <a:gd name="T50" fmla="*/ 338 w 564"/>
                  <a:gd name="T51" fmla="*/ 111 h 433"/>
                  <a:gd name="T52" fmla="*/ 342 w 564"/>
                  <a:gd name="T53" fmla="*/ 108 h 433"/>
                  <a:gd name="T54" fmla="*/ 391 w 564"/>
                  <a:gd name="T55" fmla="*/ 108 h 433"/>
                  <a:gd name="T56" fmla="*/ 391 w 564"/>
                  <a:gd name="T57" fmla="*/ 147 h 433"/>
                  <a:gd name="T58" fmla="*/ 129 w 564"/>
                  <a:gd name="T59" fmla="*/ 390 h 433"/>
                  <a:gd name="T60" fmla="*/ 43 w 564"/>
                  <a:gd name="T61" fmla="*/ 390 h 433"/>
                  <a:gd name="T62" fmla="*/ 43 w 564"/>
                  <a:gd name="T63" fmla="*/ 303 h 433"/>
                  <a:gd name="T64" fmla="*/ 129 w 564"/>
                  <a:gd name="T65" fmla="*/ 303 h 433"/>
                  <a:gd name="T66" fmla="*/ 129 w 564"/>
                  <a:gd name="T67" fmla="*/ 39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4" h="433">
                    <a:moveTo>
                      <a:pt x="391" y="147"/>
                    </a:moveTo>
                    <a:cubicBezTo>
                      <a:pt x="391" y="162"/>
                      <a:pt x="403" y="173"/>
                      <a:pt x="417" y="173"/>
                    </a:cubicBezTo>
                    <a:cubicBezTo>
                      <a:pt x="538" y="173"/>
                      <a:pt x="538" y="173"/>
                      <a:pt x="538" y="173"/>
                    </a:cubicBezTo>
                    <a:cubicBezTo>
                      <a:pt x="552" y="173"/>
                      <a:pt x="564" y="162"/>
                      <a:pt x="564" y="147"/>
                    </a:cubicBezTo>
                    <a:cubicBezTo>
                      <a:pt x="564" y="26"/>
                      <a:pt x="564" y="26"/>
                      <a:pt x="564" y="26"/>
                    </a:cubicBezTo>
                    <a:cubicBezTo>
                      <a:pt x="564" y="11"/>
                      <a:pt x="552" y="0"/>
                      <a:pt x="538" y="0"/>
                    </a:cubicBezTo>
                    <a:cubicBezTo>
                      <a:pt x="417" y="0"/>
                      <a:pt x="417" y="0"/>
                      <a:pt x="417" y="0"/>
                    </a:cubicBezTo>
                    <a:cubicBezTo>
                      <a:pt x="403" y="0"/>
                      <a:pt x="391" y="11"/>
                      <a:pt x="391" y="26"/>
                    </a:cubicBezTo>
                    <a:cubicBezTo>
                      <a:pt x="391" y="65"/>
                      <a:pt x="391" y="65"/>
                      <a:pt x="391" y="65"/>
                    </a:cubicBezTo>
                    <a:cubicBezTo>
                      <a:pt x="342" y="65"/>
                      <a:pt x="342" y="65"/>
                      <a:pt x="342" y="65"/>
                    </a:cubicBezTo>
                    <a:cubicBezTo>
                      <a:pt x="322" y="65"/>
                      <a:pt x="304" y="78"/>
                      <a:pt x="297" y="97"/>
                    </a:cubicBezTo>
                    <a:cubicBezTo>
                      <a:pt x="223" y="322"/>
                      <a:pt x="223" y="322"/>
                      <a:pt x="223" y="322"/>
                    </a:cubicBezTo>
                    <a:cubicBezTo>
                      <a:pt x="222" y="324"/>
                      <a:pt x="221" y="325"/>
                      <a:pt x="219" y="325"/>
                    </a:cubicBezTo>
                    <a:cubicBezTo>
                      <a:pt x="173" y="325"/>
                      <a:pt x="173" y="325"/>
                      <a:pt x="173" y="325"/>
                    </a:cubicBezTo>
                    <a:cubicBezTo>
                      <a:pt x="173" y="286"/>
                      <a:pt x="173" y="286"/>
                      <a:pt x="173" y="286"/>
                    </a:cubicBezTo>
                    <a:cubicBezTo>
                      <a:pt x="173" y="272"/>
                      <a:pt x="161" y="260"/>
                      <a:pt x="147" y="260"/>
                    </a:cubicBezTo>
                    <a:cubicBezTo>
                      <a:pt x="26" y="260"/>
                      <a:pt x="26" y="260"/>
                      <a:pt x="26" y="260"/>
                    </a:cubicBezTo>
                    <a:cubicBezTo>
                      <a:pt x="11" y="260"/>
                      <a:pt x="0" y="272"/>
                      <a:pt x="0" y="286"/>
                    </a:cubicBezTo>
                    <a:cubicBezTo>
                      <a:pt x="0" y="407"/>
                      <a:pt x="0" y="407"/>
                      <a:pt x="0" y="407"/>
                    </a:cubicBezTo>
                    <a:cubicBezTo>
                      <a:pt x="0" y="422"/>
                      <a:pt x="11" y="433"/>
                      <a:pt x="26" y="433"/>
                    </a:cubicBezTo>
                    <a:cubicBezTo>
                      <a:pt x="147" y="433"/>
                      <a:pt x="147" y="433"/>
                      <a:pt x="147" y="433"/>
                    </a:cubicBezTo>
                    <a:cubicBezTo>
                      <a:pt x="161" y="433"/>
                      <a:pt x="173" y="422"/>
                      <a:pt x="173" y="407"/>
                    </a:cubicBezTo>
                    <a:cubicBezTo>
                      <a:pt x="173" y="368"/>
                      <a:pt x="173" y="368"/>
                      <a:pt x="173" y="368"/>
                    </a:cubicBezTo>
                    <a:cubicBezTo>
                      <a:pt x="219" y="368"/>
                      <a:pt x="219" y="368"/>
                      <a:pt x="219" y="368"/>
                    </a:cubicBezTo>
                    <a:cubicBezTo>
                      <a:pt x="239" y="368"/>
                      <a:pt x="257" y="355"/>
                      <a:pt x="264" y="336"/>
                    </a:cubicBezTo>
                    <a:cubicBezTo>
                      <a:pt x="338" y="111"/>
                      <a:pt x="338" y="111"/>
                      <a:pt x="338" y="111"/>
                    </a:cubicBezTo>
                    <a:cubicBezTo>
                      <a:pt x="339" y="109"/>
                      <a:pt x="340" y="108"/>
                      <a:pt x="342" y="108"/>
                    </a:cubicBezTo>
                    <a:cubicBezTo>
                      <a:pt x="391" y="108"/>
                      <a:pt x="391" y="108"/>
                      <a:pt x="391" y="108"/>
                    </a:cubicBezTo>
                    <a:lnTo>
                      <a:pt x="391" y="147"/>
                    </a:lnTo>
                    <a:close/>
                    <a:moveTo>
                      <a:pt x="129" y="390"/>
                    </a:moveTo>
                    <a:cubicBezTo>
                      <a:pt x="43" y="390"/>
                      <a:pt x="43" y="390"/>
                      <a:pt x="43" y="390"/>
                    </a:cubicBezTo>
                    <a:cubicBezTo>
                      <a:pt x="43" y="303"/>
                      <a:pt x="43" y="303"/>
                      <a:pt x="43" y="303"/>
                    </a:cubicBezTo>
                    <a:cubicBezTo>
                      <a:pt x="129" y="303"/>
                      <a:pt x="129" y="303"/>
                      <a:pt x="129" y="303"/>
                    </a:cubicBezTo>
                    <a:lnTo>
                      <a:pt x="129" y="3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54" tIns="43928" rIns="87854" bIns="4392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783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2495793-F4C3-4C64-A676-3DE7C3EE20EC}"/>
                </a:ext>
              </a:extLst>
            </p:cNvPr>
            <p:cNvSpPr/>
            <p:nvPr/>
          </p:nvSpPr>
          <p:spPr bwMode="auto">
            <a:xfrm>
              <a:off x="7233314" y="3637428"/>
              <a:ext cx="1555682" cy="104881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Power Automate</a:t>
              </a:r>
            </a:p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Process automation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439FCEB6-8554-49CB-8FD9-6294198CBC1D}"/>
              </a:ext>
            </a:extLst>
          </p:cNvPr>
          <p:cNvSpPr/>
          <p:nvPr/>
        </p:nvSpPr>
        <p:spPr bwMode="auto">
          <a:xfrm>
            <a:off x="9007564" y="3732677"/>
            <a:ext cx="1555241" cy="104851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Power Virtual Agents</a:t>
            </a:r>
          </a:p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Intelligent virtual agents</a:t>
            </a:r>
          </a:p>
        </p:txBody>
      </p:sp>
      <p:pic>
        <p:nvPicPr>
          <p:cNvPr id="60" name="Picture 5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5282338-99AE-43A0-87E0-D43C0EBCE3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053" y="2691655"/>
            <a:ext cx="553237" cy="553237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31F879DF-2E84-45F1-9686-15FC996002B3}"/>
              </a:ext>
            </a:extLst>
          </p:cNvPr>
          <p:cNvGrpSpPr/>
          <p:nvPr/>
        </p:nvGrpSpPr>
        <p:grpSpPr>
          <a:xfrm>
            <a:off x="3598846" y="4686064"/>
            <a:ext cx="5652214" cy="1607164"/>
            <a:chOff x="3598846" y="4686064"/>
            <a:chExt cx="5652214" cy="1607164"/>
          </a:xfrm>
        </p:grpSpPr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A4424C5C-7D25-4816-9B71-A0F6A95D9E79}"/>
                </a:ext>
              </a:extLst>
            </p:cNvPr>
            <p:cNvSpPr/>
            <p:nvPr/>
          </p:nvSpPr>
          <p:spPr bwMode="auto">
            <a:xfrm flipV="1">
              <a:off x="3918861" y="4686070"/>
              <a:ext cx="4405735" cy="329847"/>
            </a:xfrm>
            <a:custGeom>
              <a:avLst/>
              <a:gdLst>
                <a:gd name="connsiteX0" fmla="*/ 0 w 3416203"/>
                <a:gd name="connsiteY0" fmla="*/ 0 h 765279"/>
                <a:gd name="connsiteX1" fmla="*/ 3416203 w 3416203"/>
                <a:gd name="connsiteY1" fmla="*/ 0 h 765279"/>
                <a:gd name="connsiteX2" fmla="*/ 3416203 w 3416203"/>
                <a:gd name="connsiteY2" fmla="*/ 765279 h 765279"/>
                <a:gd name="connsiteX3" fmla="*/ 0 w 3416203"/>
                <a:gd name="connsiteY3" fmla="*/ 765279 h 765279"/>
                <a:gd name="connsiteX4" fmla="*/ 0 w 3416203"/>
                <a:gd name="connsiteY4" fmla="*/ 0 h 765279"/>
                <a:gd name="connsiteX0" fmla="*/ 3416203 w 3507643"/>
                <a:gd name="connsiteY0" fmla="*/ 0 h 765279"/>
                <a:gd name="connsiteX1" fmla="*/ 3416203 w 3507643"/>
                <a:gd name="connsiteY1" fmla="*/ 765279 h 765279"/>
                <a:gd name="connsiteX2" fmla="*/ 0 w 3507643"/>
                <a:gd name="connsiteY2" fmla="*/ 765279 h 765279"/>
                <a:gd name="connsiteX3" fmla="*/ 0 w 3507643"/>
                <a:gd name="connsiteY3" fmla="*/ 0 h 765279"/>
                <a:gd name="connsiteX4" fmla="*/ 3507643 w 3507643"/>
                <a:gd name="connsiteY4" fmla="*/ 91440 h 765279"/>
                <a:gd name="connsiteX0" fmla="*/ 3416203 w 3416203"/>
                <a:gd name="connsiteY0" fmla="*/ 0 h 765279"/>
                <a:gd name="connsiteX1" fmla="*/ 3416203 w 3416203"/>
                <a:gd name="connsiteY1" fmla="*/ 765279 h 765279"/>
                <a:gd name="connsiteX2" fmla="*/ 0 w 3416203"/>
                <a:gd name="connsiteY2" fmla="*/ 765279 h 765279"/>
                <a:gd name="connsiteX3" fmla="*/ 0 w 3416203"/>
                <a:gd name="connsiteY3" fmla="*/ 0 h 76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6203" h="765279">
                  <a:moveTo>
                    <a:pt x="3416203" y="0"/>
                  </a:moveTo>
                  <a:lnTo>
                    <a:pt x="3416203" y="765279"/>
                  </a:lnTo>
                  <a:lnTo>
                    <a:pt x="0" y="765279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chemeClr val="bg1">
                  <a:lumMod val="50000"/>
                  <a:lumOff val="50000"/>
                </a:schemeClr>
              </a:soli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5BE0750-CD3B-4BC1-BF03-3F3108DD0537}"/>
                </a:ext>
              </a:extLst>
            </p:cNvPr>
            <p:cNvSpPr/>
            <p:nvPr/>
          </p:nvSpPr>
          <p:spPr bwMode="auto">
            <a:xfrm>
              <a:off x="8226056" y="6038819"/>
              <a:ext cx="1025004" cy="21431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 err="1">
                  <a:solidFill>
                    <a:srgbClr val="1A1A1A"/>
                  </a:solidFill>
                  <a:latin typeface="Segoe UI"/>
                  <a:cs typeface="Segoe UI"/>
                </a:rPr>
                <a:t>Dataverse</a:t>
              </a:r>
              <a:endParaRPr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cs typeface="Segoe UI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964C9AC-93ED-48E6-B83C-BBD64DDF6B0A}"/>
                </a:ext>
              </a:extLst>
            </p:cNvPr>
            <p:cNvSpPr/>
            <p:nvPr/>
          </p:nvSpPr>
          <p:spPr bwMode="auto">
            <a:xfrm>
              <a:off x="3598846" y="5847584"/>
              <a:ext cx="552039" cy="44564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Data</a:t>
              </a:r>
              <a:b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</a:b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connectors</a:t>
              </a:r>
            </a:p>
          </p:txBody>
        </p: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9E4AE9D9-E824-4A36-ABE3-CFAAE7D7D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10706" y="5272115"/>
              <a:ext cx="655705" cy="655705"/>
            </a:xfrm>
            <a:prstGeom prst="rect">
              <a:avLst/>
            </a:prstGeom>
          </p:spPr>
        </p:pic>
        <p:sp>
          <p:nvSpPr>
            <p:cNvPr id="66" name="plug" title="Icon of a power plug showing an A to B connection">
              <a:extLst>
                <a:ext uri="{FF2B5EF4-FFF2-40B4-BE49-F238E27FC236}">
                  <a16:creationId xmlns:a16="http://schemas.microsoft.com/office/drawing/2014/main" id="{E0D267D3-C397-47E0-8EAB-90D48DE084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11119" y="5029808"/>
              <a:ext cx="615483" cy="583406"/>
            </a:xfrm>
            <a:custGeom>
              <a:avLst/>
              <a:gdLst>
                <a:gd name="T0" fmla="*/ 169 w 346"/>
                <a:gd name="T1" fmla="*/ 90 h 328"/>
                <a:gd name="T2" fmla="*/ 199 w 346"/>
                <a:gd name="T3" fmla="*/ 61 h 328"/>
                <a:gd name="T4" fmla="*/ 279 w 346"/>
                <a:gd name="T5" fmla="*/ 63 h 328"/>
                <a:gd name="T6" fmla="*/ 279 w 346"/>
                <a:gd name="T7" fmla="*/ 63 h 328"/>
                <a:gd name="T8" fmla="*/ 277 w 346"/>
                <a:gd name="T9" fmla="*/ 143 h 328"/>
                <a:gd name="T10" fmla="*/ 247 w 346"/>
                <a:gd name="T11" fmla="*/ 172 h 328"/>
                <a:gd name="T12" fmla="*/ 169 w 346"/>
                <a:gd name="T13" fmla="*/ 90 h 328"/>
                <a:gd name="T14" fmla="*/ 279 w 346"/>
                <a:gd name="T15" fmla="*/ 63 h 328"/>
                <a:gd name="T16" fmla="*/ 346 w 346"/>
                <a:gd name="T17" fmla="*/ 0 h 328"/>
                <a:gd name="T18" fmla="*/ 99 w 346"/>
                <a:gd name="T19" fmla="*/ 156 h 328"/>
                <a:gd name="T20" fmla="*/ 69 w 346"/>
                <a:gd name="T21" fmla="*/ 185 h 328"/>
                <a:gd name="T22" fmla="*/ 67 w 346"/>
                <a:gd name="T23" fmla="*/ 265 h 328"/>
                <a:gd name="T24" fmla="*/ 67 w 346"/>
                <a:gd name="T25" fmla="*/ 265 h 328"/>
                <a:gd name="T26" fmla="*/ 147 w 346"/>
                <a:gd name="T27" fmla="*/ 267 h 328"/>
                <a:gd name="T28" fmla="*/ 177 w 346"/>
                <a:gd name="T29" fmla="*/ 238 h 328"/>
                <a:gd name="T30" fmla="*/ 99 w 346"/>
                <a:gd name="T31" fmla="*/ 156 h 328"/>
                <a:gd name="T32" fmla="*/ 67 w 346"/>
                <a:gd name="T33" fmla="*/ 265 h 328"/>
                <a:gd name="T34" fmla="*/ 0 w 346"/>
                <a:gd name="T35" fmla="*/ 328 h 328"/>
                <a:gd name="T36" fmla="*/ 157 w 346"/>
                <a:gd name="T37" fmla="*/ 143 h 328"/>
                <a:gd name="T38" fmla="*/ 120 w 346"/>
                <a:gd name="T39" fmla="*/ 178 h 328"/>
                <a:gd name="T40" fmla="*/ 193 w 346"/>
                <a:gd name="T41" fmla="*/ 181 h 328"/>
                <a:gd name="T42" fmla="*/ 156 w 346"/>
                <a:gd name="T43" fmla="*/ 21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6" h="328">
                  <a:moveTo>
                    <a:pt x="169" y="90"/>
                  </a:moveTo>
                  <a:cubicBezTo>
                    <a:pt x="199" y="61"/>
                    <a:pt x="199" y="61"/>
                    <a:pt x="199" y="61"/>
                  </a:cubicBezTo>
                  <a:cubicBezTo>
                    <a:pt x="222" y="40"/>
                    <a:pt x="258" y="41"/>
                    <a:pt x="279" y="63"/>
                  </a:cubicBezTo>
                  <a:cubicBezTo>
                    <a:pt x="279" y="63"/>
                    <a:pt x="279" y="63"/>
                    <a:pt x="279" y="63"/>
                  </a:cubicBezTo>
                  <a:cubicBezTo>
                    <a:pt x="300" y="86"/>
                    <a:pt x="300" y="122"/>
                    <a:pt x="277" y="143"/>
                  </a:cubicBezTo>
                  <a:cubicBezTo>
                    <a:pt x="247" y="172"/>
                    <a:pt x="247" y="172"/>
                    <a:pt x="247" y="172"/>
                  </a:cubicBezTo>
                  <a:lnTo>
                    <a:pt x="169" y="90"/>
                  </a:lnTo>
                  <a:close/>
                  <a:moveTo>
                    <a:pt x="279" y="63"/>
                  </a:moveTo>
                  <a:cubicBezTo>
                    <a:pt x="346" y="0"/>
                    <a:pt x="346" y="0"/>
                    <a:pt x="346" y="0"/>
                  </a:cubicBezTo>
                  <a:moveTo>
                    <a:pt x="99" y="156"/>
                  </a:moveTo>
                  <a:cubicBezTo>
                    <a:pt x="69" y="185"/>
                    <a:pt x="69" y="185"/>
                    <a:pt x="69" y="185"/>
                  </a:cubicBezTo>
                  <a:cubicBezTo>
                    <a:pt x="46" y="206"/>
                    <a:pt x="46" y="242"/>
                    <a:pt x="67" y="265"/>
                  </a:cubicBezTo>
                  <a:cubicBezTo>
                    <a:pt x="67" y="265"/>
                    <a:pt x="67" y="265"/>
                    <a:pt x="67" y="265"/>
                  </a:cubicBezTo>
                  <a:cubicBezTo>
                    <a:pt x="88" y="287"/>
                    <a:pt x="124" y="288"/>
                    <a:pt x="147" y="267"/>
                  </a:cubicBezTo>
                  <a:cubicBezTo>
                    <a:pt x="177" y="238"/>
                    <a:pt x="177" y="238"/>
                    <a:pt x="177" y="238"/>
                  </a:cubicBezTo>
                  <a:lnTo>
                    <a:pt x="99" y="156"/>
                  </a:lnTo>
                  <a:close/>
                  <a:moveTo>
                    <a:pt x="67" y="265"/>
                  </a:moveTo>
                  <a:cubicBezTo>
                    <a:pt x="0" y="328"/>
                    <a:pt x="0" y="328"/>
                    <a:pt x="0" y="328"/>
                  </a:cubicBezTo>
                  <a:moveTo>
                    <a:pt x="157" y="143"/>
                  </a:moveTo>
                  <a:cubicBezTo>
                    <a:pt x="120" y="178"/>
                    <a:pt x="120" y="178"/>
                    <a:pt x="120" y="178"/>
                  </a:cubicBezTo>
                  <a:moveTo>
                    <a:pt x="193" y="181"/>
                  </a:moveTo>
                  <a:cubicBezTo>
                    <a:pt x="156" y="216"/>
                    <a:pt x="156" y="216"/>
                    <a:pt x="156" y="216"/>
                  </a:cubicBez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04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8C771A5E-03FD-46E6-AC2E-C8DA6FBDF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33072" y="5118868"/>
              <a:ext cx="700873" cy="719646"/>
            </a:xfrm>
            <a:prstGeom prst="rect">
              <a:avLst/>
            </a:prstGeom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F0DB035-1D74-4543-B585-E293EE14AECE}"/>
                </a:ext>
              </a:extLst>
            </p:cNvPr>
            <p:cNvGrpSpPr/>
            <p:nvPr/>
          </p:nvGrpSpPr>
          <p:grpSpPr>
            <a:xfrm>
              <a:off x="5879090" y="4686064"/>
              <a:ext cx="552039" cy="1542599"/>
              <a:chOff x="5784065" y="4859576"/>
              <a:chExt cx="552196" cy="154303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014D496-BEFF-4747-8F4D-131D3B891915}"/>
                  </a:ext>
                </a:extLst>
              </p:cNvPr>
              <p:cNvSpPr/>
              <p:nvPr/>
            </p:nvSpPr>
            <p:spPr bwMode="auto">
              <a:xfrm>
                <a:off x="5784065" y="6205764"/>
                <a:ext cx="552196" cy="196850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rPr>
                  <a:t>AI Builder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7E682C6-2712-4B97-B1AB-263D6AB22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0623" y="4859576"/>
                <a:ext cx="0" cy="329941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  <a:lumOff val="50000"/>
                  </a:schemeClr>
                </a:solidFill>
                <a:miter lim="800000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4F8C2C60-D3B2-4B07-8FD5-9C3A9E42A1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36337" y="2631729"/>
            <a:ext cx="91440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30A5655-00FA-47C2-9903-FDEA8DD6D4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48678" y="2559883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AA89CC6-F80C-4E18-9B59-828321C184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44679" y="2495144"/>
            <a:ext cx="914400" cy="9144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07A7132-6856-4ABC-9D15-BBA377A5C11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32921" y="25743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91165" y="2988771"/>
            <a:ext cx="2034646" cy="2717123"/>
            <a:chOff x="1214339" y="3048142"/>
            <a:chExt cx="2075740" cy="277200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6000" contrast="100000"/>
                      </a14:imgEffect>
                    </a14:imgLayer>
                  </a14:imgProps>
                </a:ext>
              </a:extLst>
            </a:blip>
            <a:srcRect l="7975" t="6511" r="8821" b="8661"/>
            <a:stretch/>
          </p:blipFill>
          <p:spPr>
            <a:xfrm>
              <a:off x="1214339" y="3048142"/>
              <a:ext cx="2075740" cy="2075832"/>
            </a:xfrm>
            <a:prstGeom prst="ellipse">
              <a:avLst/>
            </a:prstGeom>
            <a:solidFill>
              <a:srgbClr val="404040"/>
            </a:solidFill>
            <a:ln>
              <a:solidFill>
                <a:schemeClr val="tx1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225287" y="5419977"/>
              <a:ext cx="1978708" cy="400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049">
                <a:defRPr/>
              </a:pPr>
              <a:r>
                <a:rPr lang="en-US" sz="1961">
                  <a:solidFill>
                    <a:srgbClr val="505050"/>
                  </a:solidFill>
                  <a:latin typeface="Segoe UI Semilight"/>
                  <a:cs typeface="Segoe UI" panose="020B0502040204020203" pitchFamily="34" charset="0"/>
                </a:rPr>
                <a:t>Get </a:t>
              </a:r>
              <a:r>
                <a:rPr lang="en-US" sz="1961" b="1">
                  <a:solidFill>
                    <a:srgbClr val="505050"/>
                  </a:solidFill>
                  <a:latin typeface="Segoe UI Semilight"/>
                  <a:cs typeface="Segoe UI" panose="020B0502040204020203" pitchFamily="34" charset="0"/>
                </a:rPr>
                <a:t>notifications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753654" y="2988771"/>
            <a:ext cx="2050135" cy="2724933"/>
            <a:chOff x="3771853" y="2786514"/>
            <a:chExt cx="2050716" cy="272570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6000" contrast="100000"/>
                      </a14:imgEffect>
                    </a14:imgLayer>
                  </a14:imgProps>
                </a:ext>
              </a:extLst>
            </a:blip>
            <a:srcRect l="3252" t="3415" r="3929" b="4091"/>
            <a:stretch/>
          </p:blipFill>
          <p:spPr>
            <a:xfrm>
              <a:off x="3771853" y="2786514"/>
              <a:ext cx="2050716" cy="205071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4193371" y="5112054"/>
              <a:ext cx="1244428" cy="400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049">
                <a:defRPr/>
              </a:pPr>
              <a:r>
                <a:rPr lang="en-US" sz="1961">
                  <a:solidFill>
                    <a:srgbClr val="505050"/>
                  </a:solidFill>
                  <a:latin typeface="Segoe UI Semilight"/>
                  <a:cs typeface="Segoe UI" panose="020B0502040204020203" pitchFamily="34" charset="0"/>
                </a:rPr>
                <a:t>Copy </a:t>
              </a:r>
              <a:r>
                <a:rPr lang="en-US" sz="1961" b="1">
                  <a:solidFill>
                    <a:srgbClr val="505050"/>
                  </a:solidFill>
                  <a:latin typeface="Segoe UI Semilight"/>
                  <a:cs typeface="Segoe UI" panose="020B0502040204020203" pitchFamily="34" charset="0"/>
                </a:rPr>
                <a:t>files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31630" y="2988771"/>
            <a:ext cx="2050135" cy="2717124"/>
            <a:chOff x="6369427" y="2786515"/>
            <a:chExt cx="2050716" cy="271789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6000" contrast="100000"/>
                      </a14:imgEffect>
                    </a14:imgLayer>
                  </a14:imgProps>
                </a:ext>
              </a:extLst>
            </a:blip>
            <a:srcRect l="2381" t="5263" r="4946" b="5217"/>
            <a:stretch/>
          </p:blipFill>
          <p:spPr>
            <a:xfrm>
              <a:off x="6369427" y="2786515"/>
              <a:ext cx="2050716" cy="205071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6677301" y="5112054"/>
              <a:ext cx="1462216" cy="392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049">
                <a:defRPr/>
              </a:pPr>
              <a:r>
                <a:rPr lang="en-US" sz="1961" b="1">
                  <a:solidFill>
                    <a:srgbClr val="505050"/>
                  </a:solidFill>
                  <a:latin typeface="Segoe UI Semilight"/>
                  <a:cs typeface="Segoe UI" panose="020B0502040204020203" pitchFamily="34" charset="0"/>
                </a:rPr>
                <a:t>Collect data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909439" y="2988771"/>
            <a:ext cx="2355226" cy="2731686"/>
            <a:chOff x="8910237" y="2806707"/>
            <a:chExt cx="2355894" cy="273246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6000" contrast="100000"/>
                      </a14:imgEffect>
                    </a14:imgLayer>
                  </a14:imgProps>
                </a:ext>
              </a:extLst>
            </a:blip>
            <a:srcRect l="3618" t="4982" r="5684" b="5233"/>
            <a:stretch/>
          </p:blipFill>
          <p:spPr>
            <a:xfrm>
              <a:off x="9040513" y="2806707"/>
              <a:ext cx="2050716" cy="205129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8910237" y="5146813"/>
              <a:ext cx="2355894" cy="392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049">
                <a:defRPr/>
              </a:pPr>
              <a:r>
                <a:rPr lang="en-US" sz="1961" b="1">
                  <a:solidFill>
                    <a:srgbClr val="505050"/>
                  </a:solidFill>
                  <a:latin typeface="Segoe UI Semilight"/>
                  <a:cs typeface="Segoe UI" panose="020B0502040204020203" pitchFamily="34" charset="0"/>
                </a:rPr>
                <a:t>Automate</a:t>
              </a:r>
              <a:r>
                <a:rPr lang="en-US" sz="1961">
                  <a:solidFill>
                    <a:srgbClr val="505050"/>
                  </a:solidFill>
                  <a:latin typeface="Segoe UI Semilight"/>
                  <a:cs typeface="Segoe UI" panose="020B0502040204020203" pitchFamily="34" charset="0"/>
                </a:rPr>
                <a:t> approvals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E35FE24-5441-4A86-8FEF-AD27A6DF87C1}"/>
              </a:ext>
            </a:extLst>
          </p:cNvPr>
          <p:cNvSpPr txBox="1">
            <a:spLocks/>
          </p:cNvSpPr>
          <p:nvPr/>
        </p:nvSpPr>
        <p:spPr>
          <a:xfrm>
            <a:off x="380997" y="365126"/>
            <a:ext cx="10515600" cy="7452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Segoe UI Light" panose="020B0502040204020203" pitchFamily="34" charset="0"/>
              </a:rPr>
              <a:t>Microsoft Power Automate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657E216-D644-44B6-B694-93F04ED84F25}"/>
              </a:ext>
            </a:extLst>
          </p:cNvPr>
          <p:cNvSpPr txBox="1">
            <a:spLocks/>
          </p:cNvSpPr>
          <p:nvPr/>
        </p:nvSpPr>
        <p:spPr>
          <a:xfrm>
            <a:off x="427860" y="1189178"/>
            <a:ext cx="11547572" cy="95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45" dirty="0">
                <a:solidFill>
                  <a:schemeClr val="tx1"/>
                </a:solidFill>
                <a:cs typeface="Segoe UI" panose="020B0502040204020203" pitchFamily="34" charset="0"/>
              </a:rPr>
              <a:t>Helps business-power-users work smarter by automating workflows across apps and services. Workflows in Power Automate are called “Flows”</a:t>
            </a:r>
          </a:p>
        </p:txBody>
      </p:sp>
    </p:spTree>
    <p:extLst>
      <p:ext uri="{BB962C8B-B14F-4D97-AF65-F5344CB8AC3E}">
        <p14:creationId xmlns:p14="http://schemas.microsoft.com/office/powerpoint/2010/main" val="2290850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AE4D2F5-1E31-41AC-8CCC-C0ADE142D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59" y="331320"/>
            <a:ext cx="10515600" cy="1325563"/>
          </a:xfrm>
        </p:spPr>
        <p:txBody>
          <a:bodyPr/>
          <a:lstStyle/>
          <a:p>
            <a:r>
              <a:rPr lang="en-US" dirty="0"/>
              <a:t>Flow process</a:t>
            </a:r>
            <a:br>
              <a:rPr lang="en-US" dirty="0"/>
            </a:b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26CC858-6027-409D-8DC5-AAF0DD371195}"/>
              </a:ext>
            </a:extLst>
          </p:cNvPr>
          <p:cNvSpPr txBox="1">
            <a:spLocks/>
          </p:cNvSpPr>
          <p:nvPr/>
        </p:nvSpPr>
        <p:spPr>
          <a:xfrm>
            <a:off x="3878787" y="1857097"/>
            <a:ext cx="7027273" cy="1905180"/>
          </a:xfrm>
          <a:prstGeom prst="rect">
            <a:avLst/>
          </a:prstGeom>
        </p:spPr>
        <p:txBody>
          <a:bodyPr/>
          <a:lstStyle>
            <a:lvl1pPr marL="285747" indent="-285747" algn="l" defTabSz="508623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lang="en-US" sz="2000" b="0" kern="1200" cap="none" spc="0" baseline="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2432" indent="-285747" algn="l" defTabSz="508623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16" indent="-285747" algn="l" defTabSz="508623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7391" indent="-285747" algn="l" defTabSz="508623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4489" indent="0" algn="l" defTabSz="508623" rtl="0" eaLnBrk="1" latinLnBrk="0" hangingPunct="1">
              <a:spcBef>
                <a:spcPct val="20000"/>
              </a:spcBef>
              <a:buFont typeface="Arial"/>
              <a:buNone/>
              <a:defRPr sz="13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97425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06046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4667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3290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1800" dirty="0"/>
              <a:t>A trigger is a condition or check that will kick off a flow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1800" dirty="0"/>
              <a:t>Scheduled 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1800" dirty="0"/>
              <a:t>PowerApps button click or control select event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1800" dirty="0"/>
              <a:t>File/E-mail/Contact created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1800" dirty="0"/>
              <a:t>HTTP Triggered/Webhook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5443CB-1CBC-4872-ABFD-C7EB67FD4891}"/>
              </a:ext>
            </a:extLst>
          </p:cNvPr>
          <p:cNvSpPr txBox="1">
            <a:spLocks/>
          </p:cNvSpPr>
          <p:nvPr/>
        </p:nvSpPr>
        <p:spPr>
          <a:xfrm>
            <a:off x="3878787" y="1354585"/>
            <a:ext cx="7029141" cy="379440"/>
          </a:xfrm>
          <a:prstGeom prst="rect">
            <a:avLst/>
          </a:prstGeom>
        </p:spPr>
        <p:txBody>
          <a:bodyPr/>
          <a:lstStyle>
            <a:lvl1pPr marL="285747" indent="-285747" algn="l" defTabSz="508623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lang="en-US" sz="2000" b="0" kern="1200" cap="none" spc="0" baseline="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2432" indent="-285747" algn="l" defTabSz="508623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16" indent="-285747" algn="l" defTabSz="508623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7391" indent="-285747" algn="l" defTabSz="508623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4489" indent="0" algn="l" defTabSz="508623" rtl="0" eaLnBrk="1" latinLnBrk="0" hangingPunct="1">
              <a:spcBef>
                <a:spcPct val="20000"/>
              </a:spcBef>
              <a:buFont typeface="Arial"/>
              <a:buNone/>
              <a:defRPr sz="13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97425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06046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4667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3290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6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 trigger to start flow: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69B6B2-05BC-49EE-8139-D98A8087E967}"/>
              </a:ext>
            </a:extLst>
          </p:cNvPr>
          <p:cNvSpPr/>
          <p:nvPr/>
        </p:nvSpPr>
        <p:spPr bwMode="auto">
          <a:xfrm>
            <a:off x="1014042" y="1354585"/>
            <a:ext cx="2286533" cy="840129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Trigger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0879928-803A-4709-BFF5-AF987750B4ED}"/>
              </a:ext>
            </a:extLst>
          </p:cNvPr>
          <p:cNvSpPr/>
          <p:nvPr/>
        </p:nvSpPr>
        <p:spPr bwMode="auto">
          <a:xfrm>
            <a:off x="1014043" y="3994065"/>
            <a:ext cx="2286533" cy="97870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Actions (1…n)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862EB3-964A-44EE-B7D1-8437F75B89A1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57309" y="2194713"/>
            <a:ext cx="1" cy="179935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21B47F4-A0FD-447F-A6D5-D7F98CBBDBAB}"/>
              </a:ext>
            </a:extLst>
          </p:cNvPr>
          <p:cNvSpPr txBox="1">
            <a:spLocks/>
          </p:cNvSpPr>
          <p:nvPr/>
        </p:nvSpPr>
        <p:spPr>
          <a:xfrm>
            <a:off x="3876918" y="4483244"/>
            <a:ext cx="7884176" cy="1541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17"/>
              </a:spcAft>
              <a:buClrTx/>
              <a:buFont typeface="Wingdings" panose="05000000000000000000" pitchFamily="2" charset="2"/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17"/>
              </a:spcAft>
              <a:buClrTx/>
              <a:buFont typeface="Wingdings" panose="05000000000000000000" pitchFamily="2" charset="2"/>
              <a:buNone/>
              <a:defRPr lang="en-US" sz="1391" b="1" kern="1200" cap="all" spc="209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17"/>
              </a:spcAft>
              <a:buClrTx/>
              <a:buFont typeface="Wingdings" panose="05000000000000000000" pitchFamily="2" charset="2"/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17"/>
              </a:spcAft>
              <a:buFont typeface="Arial"/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797425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06046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4667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3290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1800" dirty="0"/>
              <a:t>If the trigger condition is successfully met, any number of subsequent actions can take place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1800" dirty="0"/>
              <a:t>For example “…look up the current user’s profile and then email that user’s manager”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E8BAAC13-39F9-444C-9B7D-84D0E8BF08AA}"/>
              </a:ext>
            </a:extLst>
          </p:cNvPr>
          <p:cNvSpPr txBox="1">
            <a:spLocks/>
          </p:cNvSpPr>
          <p:nvPr/>
        </p:nvSpPr>
        <p:spPr>
          <a:xfrm>
            <a:off x="3876918" y="3980732"/>
            <a:ext cx="7029141" cy="3794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17"/>
              </a:spcAft>
              <a:buClrTx/>
              <a:buFont typeface="Wingdings" panose="05000000000000000000" pitchFamily="2" charset="2"/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17"/>
              </a:spcAft>
              <a:buClrTx/>
              <a:buFont typeface="Wingdings" panose="05000000000000000000" pitchFamily="2" charset="2"/>
              <a:buNone/>
              <a:defRPr lang="en-US" sz="1391" b="1" kern="1200" cap="all" spc="209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17"/>
              </a:spcAft>
              <a:buClrTx/>
              <a:buFont typeface="Wingdings" panose="05000000000000000000" pitchFamily="2" charset="2"/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17"/>
              </a:spcAft>
              <a:buFont typeface="Arial"/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797425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06046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4667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3290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61" dirty="0">
                <a:solidFill>
                  <a:schemeClr val="tx1"/>
                </a:solidFill>
              </a:rPr>
              <a:t>Any number of actions after trigger:</a:t>
            </a:r>
          </a:p>
        </p:txBody>
      </p:sp>
    </p:spTree>
    <p:extLst>
      <p:ext uri="{BB962C8B-B14F-4D97-AF65-F5344CB8AC3E}">
        <p14:creationId xmlns:p14="http://schemas.microsoft.com/office/powerpoint/2010/main" val="40691598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06364-F7C2-4F2C-92BB-39C1D4F46E5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99688" y="298314"/>
            <a:ext cx="10825695" cy="6101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505050"/>
                </a:solidFill>
                <a:latin typeface="+mj-lt"/>
                <a:cs typeface="Segoe UI Light" panose="020B0502040204020203" pitchFamily="34" charset="0"/>
              </a:rPr>
              <a:t>Get started quickly with a growing library of templates  -  700+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30A9F-C3BB-4D54-9306-48C274B3A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255" y="1625746"/>
            <a:ext cx="8003489" cy="493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10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423DDA-98C5-4669-9FF5-0767C6168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77" y="365126"/>
            <a:ext cx="10515600" cy="705000"/>
          </a:xfrm>
        </p:spPr>
        <p:txBody>
          <a:bodyPr/>
          <a:lstStyle/>
          <a:p>
            <a:r>
              <a:rPr lang="en-US" dirty="0"/>
              <a:t>Start from a blank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1CF325-4039-4798-9FDB-EA99FDCCE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3" y="1503752"/>
            <a:ext cx="11015973" cy="2025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FECC97-CA3B-4546-8478-2450446D2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47" y="4964722"/>
            <a:ext cx="2083941" cy="758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917B9F-1669-4B4C-BBAA-7F4697DD3944}"/>
              </a:ext>
            </a:extLst>
          </p:cNvPr>
          <p:cNvSpPr txBox="1"/>
          <p:nvPr/>
        </p:nvSpPr>
        <p:spPr>
          <a:xfrm>
            <a:off x="3488845" y="4068297"/>
            <a:ext cx="4843707" cy="896425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1961"/>
              </a:spcBef>
            </a:pPr>
            <a:r>
              <a:rPr lang="en-US" sz="1961" spc="4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Can also be a Schedule or a Button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19545F-69BF-4B82-B8DE-245AF718B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698" y="4985953"/>
            <a:ext cx="3511118" cy="801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E6751-8A08-4F9E-B735-C343A6A37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9068" y="3948358"/>
            <a:ext cx="1101826" cy="216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863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0D46-9E20-4E9E-8F5F-08AD07B87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7" y="365126"/>
            <a:ext cx="10515600" cy="745218"/>
          </a:xfrm>
        </p:spPr>
        <p:txBody>
          <a:bodyPr>
            <a:normAutofit/>
          </a:bodyPr>
          <a:lstStyle/>
          <a:p>
            <a:r>
              <a:rPr lang="en-US" dirty="0">
                <a:cs typeface="Segoe UI Light" panose="020B0502040204020203" pitchFamily="34" charset="0"/>
              </a:rPr>
              <a:t>Connectors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AD323-039D-4A1F-A512-4572388C5D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860" y="1189178"/>
            <a:ext cx="5879875" cy="956864"/>
          </a:xfrm>
        </p:spPr>
        <p:txBody>
          <a:bodyPr>
            <a:normAutofit lnSpcReduction="10000"/>
          </a:bodyPr>
          <a:lstStyle/>
          <a:p>
            <a:r>
              <a:rPr lang="en-US" sz="2745" dirty="0">
                <a:cs typeface="Segoe UI" panose="020B0502040204020203" pitchFamily="34" charset="0"/>
              </a:rPr>
              <a:t>Connectors can be used to connect</a:t>
            </a:r>
          </a:p>
          <a:p>
            <a:r>
              <a:rPr lang="en-US" sz="2745" dirty="0">
                <a:cs typeface="Segoe UI" panose="020B0502040204020203" pitchFamily="34" charset="0"/>
              </a:rPr>
              <a:t>in and out from </a:t>
            </a:r>
            <a:r>
              <a:rPr lang="en-US" sz="2745">
                <a:cs typeface="Segoe UI" panose="020B0502040204020203" pitchFamily="34" charset="0"/>
              </a:rPr>
              <a:t>the flow</a:t>
            </a:r>
            <a:endParaRPr lang="en-US" sz="2745" dirty="0"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D961C-706A-4732-95FA-7DDD08DF6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114" y="198650"/>
            <a:ext cx="4383430" cy="646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FA2981-1C42-4544-A53C-77148AFF7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83" y="4203891"/>
            <a:ext cx="3649466" cy="209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743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A38BF-B069-4585-A69A-3CAD8EE2C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18" y="271816"/>
            <a:ext cx="11779045" cy="569237"/>
          </a:xfrm>
        </p:spPr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Connectors Gallery 1000+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9A76E8-0D04-449B-A0B1-684A1F3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726" y="934363"/>
            <a:ext cx="4615237" cy="5161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F175A0-5638-44F4-A77F-71CA1329E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874" y="1115063"/>
            <a:ext cx="4821500" cy="51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030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sson Template Advanced Services Delivery" id="{C1C2A24F-D109-42E5-AC15-AA5D2EC769D9}" vid="{DB32FE43-934C-40BD-B03E-F7F2E05B861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DBB01BDDBB534BB861F565F65F1635" ma:contentTypeVersion="6" ma:contentTypeDescription="Create a new document." ma:contentTypeScope="" ma:versionID="d51e4b3a4ca9bc1c63cdf1991a03c000">
  <xsd:schema xmlns:xsd="http://www.w3.org/2001/XMLSchema" xmlns:xs="http://www.w3.org/2001/XMLSchema" xmlns:p="http://schemas.microsoft.com/office/2006/metadata/properties" xmlns:ns2="fb823864-8d8f-4dfe-9524-d3b1c5a10642" xmlns:ns3="8b36dcd1-5db4-4568-8952-b5d57b31d054" targetNamespace="http://schemas.microsoft.com/office/2006/metadata/properties" ma:root="true" ma:fieldsID="441724010849f969e6fc866ec06efb00" ns2:_="" ns3:_="">
    <xsd:import namespace="fb823864-8d8f-4dfe-9524-d3b1c5a10642"/>
    <xsd:import namespace="8b36dcd1-5db4-4568-8952-b5d57b31d0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823864-8d8f-4dfe-9524-d3b1c5a106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36dcd1-5db4-4568-8952-b5d57b31d05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B6D59DB-61DB-49E8-856C-6A23028F91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09C90B-D393-451B-960E-F5F54B2B3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823864-8d8f-4dfe-9524-d3b1c5a10642"/>
    <ds:schemaRef ds:uri="8b36dcd1-5db4-4568-8952-b5d57b31d0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F88D99-A7D7-46E3-B097-439C20E30C78}">
  <ds:schemaRefs>
    <ds:schemaRef ds:uri="http://schemas.microsoft.com/office/2006/documentManagement/types"/>
    <ds:schemaRef ds:uri="fb823864-8d8f-4dfe-9524-d3b1c5a10642"/>
    <ds:schemaRef ds:uri="http://purl.org/dc/elements/1.1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8b36dcd1-5db4-4568-8952-b5d57b31d054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467</Words>
  <Application>Microsoft Office PowerPoint</Application>
  <PresentationFormat>Widescreen</PresentationFormat>
  <Paragraphs>81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1_WHITE TEMPLATE</vt:lpstr>
      <vt:lpstr>Power Automate - Power User Module 1 – Introduction &amp; Overview</vt:lpstr>
      <vt:lpstr>Objective</vt:lpstr>
      <vt:lpstr>PowerPoint Presentation</vt:lpstr>
      <vt:lpstr>PowerPoint Presentation</vt:lpstr>
      <vt:lpstr>Flow process </vt:lpstr>
      <vt:lpstr>PowerPoint Presentation</vt:lpstr>
      <vt:lpstr>Start from a blank</vt:lpstr>
      <vt:lpstr>Connectors</vt:lpstr>
      <vt:lpstr>Connectors Gallery 1000+</vt:lpstr>
      <vt:lpstr>Build your own flows in an easy-to-use Visual Designer</vt:lpstr>
      <vt:lpstr>Track history of flow runs</vt:lpstr>
      <vt:lpstr>Power Automate – Mobile App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Microsoft PowerApps Connectors WorkshopPLUS – Office 365 SharePoint Online: PowerApps and Flow for Power Users</dc:title>
  <dc:creator>Rebecca Jones</dc:creator>
  <cp:lastModifiedBy>Sheldon Ledbetter</cp:lastModifiedBy>
  <cp:revision>13</cp:revision>
  <dcterms:created xsi:type="dcterms:W3CDTF">2019-03-11T16:41:11Z</dcterms:created>
  <dcterms:modified xsi:type="dcterms:W3CDTF">2022-03-03T22:17:36Z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rejone@microsoft.com</vt:lpwstr>
  </property>
  <property fmtid="{D5CDD505-2E9C-101B-9397-08002B2CF9AE}" pid="5" name="MSIP_Label_f42aa342-8706-4288-bd11-ebb85995028c_SetDate">
    <vt:lpwstr>2019-03-11T17:07:28.1234679Z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f80a0200-d55c-43c3-9477-01055ab2e373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0x0101000CDBB01BDDBB534BB861F565F65F1635</vt:lpwstr>
  </property>
  <property fmtid="{D5CDD505-2E9C-101B-9397-08002B2CF9AE}" pid="12" name="Order">
    <vt:r8>7100</vt:r8>
  </property>
  <property fmtid="{D5CDD505-2E9C-101B-9397-08002B2CF9AE}" pid="13" name="xd_Signature">
    <vt:bool>false</vt:bool>
  </property>
  <property fmtid="{D5CDD505-2E9C-101B-9397-08002B2CF9AE}" pid="14" name="xd_ProgID">
    <vt:lpwstr/>
  </property>
  <property fmtid="{D5CDD505-2E9C-101B-9397-08002B2CF9AE}" pid="15" name="ComplianceAssetId">
    <vt:lpwstr/>
  </property>
  <property fmtid="{D5CDD505-2E9C-101B-9397-08002B2CF9AE}" pid="16" name="TemplateUrl">
    <vt:lpwstr/>
  </property>
</Properties>
</file>